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3.svg"/><Relationship Id="rId1" Type="http://schemas.openxmlformats.org/officeDocument/2006/relationships/image" Target="../media/image10.png"/><Relationship Id="rId6" Type="http://schemas.openxmlformats.org/officeDocument/2006/relationships/image" Target="../media/image7.svg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706766-0D86-48D6-BF1C-413BE02C381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EE4BAF3-1E78-456C-9A97-D0FB73E6E96F}">
      <dgm:prSet/>
      <dgm:spPr/>
      <dgm:t>
        <a:bodyPr/>
        <a:lstStyle/>
        <a:p>
          <a:r>
            <a:rPr lang="en-US"/>
            <a:t>Three Time Periods:</a:t>
          </a:r>
        </a:p>
      </dgm:t>
    </dgm:pt>
    <dgm:pt modelId="{DCF44201-EBE7-4D69-8DF3-66F18CCEF196}" type="parTrans" cxnId="{2981C6EC-377E-4727-B761-1934D19EE8CF}">
      <dgm:prSet/>
      <dgm:spPr/>
      <dgm:t>
        <a:bodyPr/>
        <a:lstStyle/>
        <a:p>
          <a:endParaRPr lang="en-US"/>
        </a:p>
      </dgm:t>
    </dgm:pt>
    <dgm:pt modelId="{094F053B-B49F-4682-92C0-6B2A6B5583CC}" type="sibTrans" cxnId="{2981C6EC-377E-4727-B761-1934D19EE8CF}">
      <dgm:prSet/>
      <dgm:spPr/>
      <dgm:t>
        <a:bodyPr/>
        <a:lstStyle/>
        <a:p>
          <a:endParaRPr lang="en-US"/>
        </a:p>
      </dgm:t>
    </dgm:pt>
    <dgm:pt modelId="{FC32AB1B-CE58-4FE8-A214-8C9CCD9684ED}">
      <dgm:prSet/>
      <dgm:spPr/>
      <dgm:t>
        <a:bodyPr/>
        <a:lstStyle/>
        <a:p>
          <a:r>
            <a:rPr lang="en-US"/>
            <a:t>Accession and membership</a:t>
          </a:r>
        </a:p>
      </dgm:t>
    </dgm:pt>
    <dgm:pt modelId="{696ACFDC-945B-43A7-B2F7-4B8EBB4F6AB4}" type="parTrans" cxnId="{730288F0-B877-4A99-A89D-602609789A0A}">
      <dgm:prSet/>
      <dgm:spPr/>
      <dgm:t>
        <a:bodyPr/>
        <a:lstStyle/>
        <a:p>
          <a:endParaRPr lang="en-US"/>
        </a:p>
      </dgm:t>
    </dgm:pt>
    <dgm:pt modelId="{A85D7111-EA2B-4275-B7AF-949A617B0063}" type="sibTrans" cxnId="{730288F0-B877-4A99-A89D-602609789A0A}">
      <dgm:prSet/>
      <dgm:spPr/>
      <dgm:t>
        <a:bodyPr/>
        <a:lstStyle/>
        <a:p>
          <a:endParaRPr lang="en-US"/>
        </a:p>
      </dgm:t>
    </dgm:pt>
    <dgm:pt modelId="{B3827D63-BD4E-4DC0-ADFF-E5B01A637EAD}">
      <dgm:prSet/>
      <dgm:spPr/>
      <dgm:t>
        <a:bodyPr/>
        <a:lstStyle/>
        <a:p>
          <a:r>
            <a:rPr lang="en-US"/>
            <a:t>Transition</a:t>
          </a:r>
        </a:p>
      </dgm:t>
    </dgm:pt>
    <dgm:pt modelId="{E88509C8-D535-43F1-80C5-99CF96344FCB}" type="parTrans" cxnId="{6C33C461-35D0-40DE-A21F-3E9E25D88FB8}">
      <dgm:prSet/>
      <dgm:spPr/>
      <dgm:t>
        <a:bodyPr/>
        <a:lstStyle/>
        <a:p>
          <a:endParaRPr lang="en-US"/>
        </a:p>
      </dgm:t>
    </dgm:pt>
    <dgm:pt modelId="{6C00E1C9-526D-4C43-8DF8-BC067255AD9C}" type="sibTrans" cxnId="{6C33C461-35D0-40DE-A21F-3E9E25D88FB8}">
      <dgm:prSet/>
      <dgm:spPr/>
      <dgm:t>
        <a:bodyPr/>
        <a:lstStyle/>
        <a:p>
          <a:endParaRPr lang="en-US"/>
        </a:p>
      </dgm:t>
    </dgm:pt>
    <dgm:pt modelId="{FEE86666-E60C-4845-87D8-5B2B5E8ADCAB}">
      <dgm:prSet/>
      <dgm:spPr/>
      <dgm:t>
        <a:bodyPr/>
        <a:lstStyle/>
        <a:p>
          <a:r>
            <a:rPr lang="en-US"/>
            <a:t>Post-membership</a:t>
          </a:r>
        </a:p>
      </dgm:t>
    </dgm:pt>
    <dgm:pt modelId="{F5001F35-1A78-4208-AF2C-91B69FD286B6}" type="parTrans" cxnId="{BEE74DEA-2C19-4299-847C-D640F04D76EE}">
      <dgm:prSet/>
      <dgm:spPr/>
      <dgm:t>
        <a:bodyPr/>
        <a:lstStyle/>
        <a:p>
          <a:endParaRPr lang="en-US"/>
        </a:p>
      </dgm:t>
    </dgm:pt>
    <dgm:pt modelId="{E9DEEFEC-C1D5-4242-8132-3545A2F7620A}" type="sibTrans" cxnId="{BEE74DEA-2C19-4299-847C-D640F04D76EE}">
      <dgm:prSet/>
      <dgm:spPr/>
      <dgm:t>
        <a:bodyPr/>
        <a:lstStyle/>
        <a:p>
          <a:endParaRPr lang="en-US"/>
        </a:p>
      </dgm:t>
    </dgm:pt>
    <dgm:pt modelId="{BACBE90A-3B81-4AD0-9BEA-6ED5CE317076}">
      <dgm:prSet/>
      <dgm:spPr/>
      <dgm:t>
        <a:bodyPr/>
        <a:lstStyle/>
        <a:p>
          <a:r>
            <a:rPr lang="en-US"/>
            <a:t>Three Dimensions:</a:t>
          </a:r>
        </a:p>
      </dgm:t>
    </dgm:pt>
    <dgm:pt modelId="{511B506E-1EF6-4606-891A-384E26341C3D}" type="parTrans" cxnId="{8E9D58E7-DE53-4579-8F98-2EC4059B1DD3}">
      <dgm:prSet/>
      <dgm:spPr/>
      <dgm:t>
        <a:bodyPr/>
        <a:lstStyle/>
        <a:p>
          <a:endParaRPr lang="en-US"/>
        </a:p>
      </dgm:t>
    </dgm:pt>
    <dgm:pt modelId="{CC53B5F4-F656-45A2-AB02-1407355E3843}" type="sibTrans" cxnId="{8E9D58E7-DE53-4579-8F98-2EC4059B1DD3}">
      <dgm:prSet/>
      <dgm:spPr/>
      <dgm:t>
        <a:bodyPr/>
        <a:lstStyle/>
        <a:p>
          <a:endParaRPr lang="en-US"/>
        </a:p>
      </dgm:t>
    </dgm:pt>
    <dgm:pt modelId="{40BF9AA7-3834-47D9-9B54-998BBB7CAB62}">
      <dgm:prSet/>
      <dgm:spPr/>
      <dgm:t>
        <a:bodyPr/>
        <a:lstStyle/>
        <a:p>
          <a:r>
            <a:rPr lang="en-US"/>
            <a:t>Policy Context</a:t>
          </a:r>
        </a:p>
      </dgm:t>
    </dgm:pt>
    <dgm:pt modelId="{F4BFDB1F-6325-4351-B59F-2376B9842DE3}" type="parTrans" cxnId="{D9765AD5-A674-40CD-A479-A25E8C6FBF67}">
      <dgm:prSet/>
      <dgm:spPr/>
      <dgm:t>
        <a:bodyPr/>
        <a:lstStyle/>
        <a:p>
          <a:endParaRPr lang="en-US"/>
        </a:p>
      </dgm:t>
    </dgm:pt>
    <dgm:pt modelId="{7E7CD001-19A8-4359-8F1A-C78871562594}" type="sibTrans" cxnId="{D9765AD5-A674-40CD-A479-A25E8C6FBF67}">
      <dgm:prSet/>
      <dgm:spPr/>
      <dgm:t>
        <a:bodyPr/>
        <a:lstStyle/>
        <a:p>
          <a:endParaRPr lang="en-US"/>
        </a:p>
      </dgm:t>
    </dgm:pt>
    <dgm:pt modelId="{E57FCB6E-51D5-445A-88D2-B163D8A5666A}">
      <dgm:prSet/>
      <dgm:spPr/>
      <dgm:t>
        <a:bodyPr/>
        <a:lstStyle/>
        <a:p>
          <a:r>
            <a:rPr lang="en-US"/>
            <a:t>Instrumental Choices</a:t>
          </a:r>
        </a:p>
      </dgm:t>
    </dgm:pt>
    <dgm:pt modelId="{F364010D-798A-463A-BEFA-F90CECE5A398}" type="parTrans" cxnId="{787BE1C0-887A-449F-BAC8-365923594E0D}">
      <dgm:prSet/>
      <dgm:spPr/>
      <dgm:t>
        <a:bodyPr/>
        <a:lstStyle/>
        <a:p>
          <a:endParaRPr lang="en-US"/>
        </a:p>
      </dgm:t>
    </dgm:pt>
    <dgm:pt modelId="{30D68D27-6EC2-40FA-9F10-59AFAEE18F95}" type="sibTrans" cxnId="{787BE1C0-887A-449F-BAC8-365923594E0D}">
      <dgm:prSet/>
      <dgm:spPr/>
      <dgm:t>
        <a:bodyPr/>
        <a:lstStyle/>
        <a:p>
          <a:endParaRPr lang="en-US"/>
        </a:p>
      </dgm:t>
    </dgm:pt>
    <dgm:pt modelId="{354B42D2-6B60-45AA-9087-3E7604E006C5}">
      <dgm:prSet/>
      <dgm:spPr/>
      <dgm:t>
        <a:bodyPr/>
        <a:lstStyle/>
        <a:p>
          <a:r>
            <a:rPr lang="en-US"/>
            <a:t>Democratic Acountability and Oversight</a:t>
          </a:r>
        </a:p>
      </dgm:t>
    </dgm:pt>
    <dgm:pt modelId="{56B9C039-5CFF-405D-B03B-97E21076D934}" type="parTrans" cxnId="{8035D93B-1127-41A6-9E60-DB4D1C1E64C4}">
      <dgm:prSet/>
      <dgm:spPr/>
      <dgm:t>
        <a:bodyPr/>
        <a:lstStyle/>
        <a:p>
          <a:endParaRPr lang="en-US"/>
        </a:p>
      </dgm:t>
    </dgm:pt>
    <dgm:pt modelId="{49E51D3E-57AA-4649-A5E1-C218C6E08003}" type="sibTrans" cxnId="{8035D93B-1127-41A6-9E60-DB4D1C1E64C4}">
      <dgm:prSet/>
      <dgm:spPr/>
      <dgm:t>
        <a:bodyPr/>
        <a:lstStyle/>
        <a:p>
          <a:endParaRPr lang="en-US"/>
        </a:p>
      </dgm:t>
    </dgm:pt>
    <dgm:pt modelId="{BCF8DDDD-DE25-1C49-9291-0DD56A8BBC89}" type="pres">
      <dgm:prSet presAssocID="{12706766-0D86-48D6-BF1C-413BE02C3813}" presName="linear" presStyleCnt="0">
        <dgm:presLayoutVars>
          <dgm:dir/>
          <dgm:animLvl val="lvl"/>
          <dgm:resizeHandles val="exact"/>
        </dgm:presLayoutVars>
      </dgm:prSet>
      <dgm:spPr/>
    </dgm:pt>
    <dgm:pt modelId="{782B9E87-7CB6-924F-92BD-73A72AEC4DD8}" type="pres">
      <dgm:prSet presAssocID="{5EE4BAF3-1E78-456C-9A97-D0FB73E6E96F}" presName="parentLin" presStyleCnt="0"/>
      <dgm:spPr/>
    </dgm:pt>
    <dgm:pt modelId="{97A77092-99EA-6C4F-BD3B-A53509E4DE26}" type="pres">
      <dgm:prSet presAssocID="{5EE4BAF3-1E78-456C-9A97-D0FB73E6E96F}" presName="parentLeftMargin" presStyleLbl="node1" presStyleIdx="0" presStyleCnt="2"/>
      <dgm:spPr/>
    </dgm:pt>
    <dgm:pt modelId="{8F31C432-FBA2-7449-81A5-7652CD976612}" type="pres">
      <dgm:prSet presAssocID="{5EE4BAF3-1E78-456C-9A97-D0FB73E6E96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5D55C4E-9EA7-BE42-81F3-407E96311DA6}" type="pres">
      <dgm:prSet presAssocID="{5EE4BAF3-1E78-456C-9A97-D0FB73E6E96F}" presName="negativeSpace" presStyleCnt="0"/>
      <dgm:spPr/>
    </dgm:pt>
    <dgm:pt modelId="{219667AE-4C30-4248-A20B-97B7BFD77200}" type="pres">
      <dgm:prSet presAssocID="{5EE4BAF3-1E78-456C-9A97-D0FB73E6E96F}" presName="childText" presStyleLbl="conFgAcc1" presStyleIdx="0" presStyleCnt="2">
        <dgm:presLayoutVars>
          <dgm:bulletEnabled val="1"/>
        </dgm:presLayoutVars>
      </dgm:prSet>
      <dgm:spPr/>
    </dgm:pt>
    <dgm:pt modelId="{15CDC3C5-D439-C540-826D-4E580D899977}" type="pres">
      <dgm:prSet presAssocID="{094F053B-B49F-4682-92C0-6B2A6B5583CC}" presName="spaceBetweenRectangles" presStyleCnt="0"/>
      <dgm:spPr/>
    </dgm:pt>
    <dgm:pt modelId="{13E18377-9CEB-1E44-9997-71AA3DD73D47}" type="pres">
      <dgm:prSet presAssocID="{BACBE90A-3B81-4AD0-9BEA-6ED5CE317076}" presName="parentLin" presStyleCnt="0"/>
      <dgm:spPr/>
    </dgm:pt>
    <dgm:pt modelId="{C93A188B-1977-EE4F-A97B-B564F3A94A66}" type="pres">
      <dgm:prSet presAssocID="{BACBE90A-3B81-4AD0-9BEA-6ED5CE317076}" presName="parentLeftMargin" presStyleLbl="node1" presStyleIdx="0" presStyleCnt="2"/>
      <dgm:spPr/>
    </dgm:pt>
    <dgm:pt modelId="{76ACB3FE-68B6-6A49-9841-7B5FBB54AEBE}" type="pres">
      <dgm:prSet presAssocID="{BACBE90A-3B81-4AD0-9BEA-6ED5CE31707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7157983-4A7B-DD49-8810-F718C87B6072}" type="pres">
      <dgm:prSet presAssocID="{BACBE90A-3B81-4AD0-9BEA-6ED5CE317076}" presName="negativeSpace" presStyleCnt="0"/>
      <dgm:spPr/>
    </dgm:pt>
    <dgm:pt modelId="{23631073-4A47-0449-AFD9-607DE9052CE3}" type="pres">
      <dgm:prSet presAssocID="{BACBE90A-3B81-4AD0-9BEA-6ED5CE31707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05DA602-BC16-1A44-844D-02D30F040C83}" type="presOf" srcId="{12706766-0D86-48D6-BF1C-413BE02C3813}" destId="{BCF8DDDD-DE25-1C49-9291-0DD56A8BBC89}" srcOrd="0" destOrd="0" presId="urn:microsoft.com/office/officeart/2005/8/layout/list1"/>
    <dgm:cxn modelId="{A9F42911-0812-0342-B83A-065D3376AB38}" type="presOf" srcId="{BACBE90A-3B81-4AD0-9BEA-6ED5CE317076}" destId="{C93A188B-1977-EE4F-A97B-B564F3A94A66}" srcOrd="0" destOrd="0" presId="urn:microsoft.com/office/officeart/2005/8/layout/list1"/>
    <dgm:cxn modelId="{20315225-F21A-C949-9C9F-CC1121847F66}" type="presOf" srcId="{FEE86666-E60C-4845-87D8-5B2B5E8ADCAB}" destId="{219667AE-4C30-4248-A20B-97B7BFD77200}" srcOrd="0" destOrd="2" presId="urn:microsoft.com/office/officeart/2005/8/layout/list1"/>
    <dgm:cxn modelId="{8035D93B-1127-41A6-9E60-DB4D1C1E64C4}" srcId="{BACBE90A-3B81-4AD0-9BEA-6ED5CE317076}" destId="{354B42D2-6B60-45AA-9087-3E7604E006C5}" srcOrd="2" destOrd="0" parTransId="{56B9C039-5CFF-405D-B03B-97E21076D934}" sibTransId="{49E51D3E-57AA-4649-A5E1-C218C6E08003}"/>
    <dgm:cxn modelId="{07BA8359-C209-2A4B-A10A-BF77524C2A7A}" type="presOf" srcId="{40BF9AA7-3834-47D9-9B54-998BBB7CAB62}" destId="{23631073-4A47-0449-AFD9-607DE9052CE3}" srcOrd="0" destOrd="0" presId="urn:microsoft.com/office/officeart/2005/8/layout/list1"/>
    <dgm:cxn modelId="{21039E5A-4CF5-A74E-8313-569E9A818DF5}" type="presOf" srcId="{B3827D63-BD4E-4DC0-ADFF-E5B01A637EAD}" destId="{219667AE-4C30-4248-A20B-97B7BFD77200}" srcOrd="0" destOrd="1" presId="urn:microsoft.com/office/officeart/2005/8/layout/list1"/>
    <dgm:cxn modelId="{6C33C461-35D0-40DE-A21F-3E9E25D88FB8}" srcId="{5EE4BAF3-1E78-456C-9A97-D0FB73E6E96F}" destId="{B3827D63-BD4E-4DC0-ADFF-E5B01A637EAD}" srcOrd="1" destOrd="0" parTransId="{E88509C8-D535-43F1-80C5-99CF96344FCB}" sibTransId="{6C00E1C9-526D-4C43-8DF8-BC067255AD9C}"/>
    <dgm:cxn modelId="{81B84466-0E01-A043-88F9-DD226DD0957E}" type="presOf" srcId="{E57FCB6E-51D5-445A-88D2-B163D8A5666A}" destId="{23631073-4A47-0449-AFD9-607DE9052CE3}" srcOrd="0" destOrd="1" presId="urn:microsoft.com/office/officeart/2005/8/layout/list1"/>
    <dgm:cxn modelId="{DEC47884-A61C-1442-A540-199320D91F4D}" type="presOf" srcId="{FC32AB1B-CE58-4FE8-A214-8C9CCD9684ED}" destId="{219667AE-4C30-4248-A20B-97B7BFD77200}" srcOrd="0" destOrd="0" presId="urn:microsoft.com/office/officeart/2005/8/layout/list1"/>
    <dgm:cxn modelId="{A45CD4AC-5937-FE47-A01D-5ED49CF23069}" type="presOf" srcId="{BACBE90A-3B81-4AD0-9BEA-6ED5CE317076}" destId="{76ACB3FE-68B6-6A49-9841-7B5FBB54AEBE}" srcOrd="1" destOrd="0" presId="urn:microsoft.com/office/officeart/2005/8/layout/list1"/>
    <dgm:cxn modelId="{9BE779AE-EFC8-F541-AC87-E784359EE08C}" type="presOf" srcId="{354B42D2-6B60-45AA-9087-3E7604E006C5}" destId="{23631073-4A47-0449-AFD9-607DE9052CE3}" srcOrd="0" destOrd="2" presId="urn:microsoft.com/office/officeart/2005/8/layout/list1"/>
    <dgm:cxn modelId="{787BE1C0-887A-449F-BAC8-365923594E0D}" srcId="{BACBE90A-3B81-4AD0-9BEA-6ED5CE317076}" destId="{E57FCB6E-51D5-445A-88D2-B163D8A5666A}" srcOrd="1" destOrd="0" parTransId="{F364010D-798A-463A-BEFA-F90CECE5A398}" sibTransId="{30D68D27-6EC2-40FA-9F10-59AFAEE18F95}"/>
    <dgm:cxn modelId="{4C36DDCE-79C5-FE44-A43E-832ABEBAB3E2}" type="presOf" srcId="{5EE4BAF3-1E78-456C-9A97-D0FB73E6E96F}" destId="{8F31C432-FBA2-7449-81A5-7652CD976612}" srcOrd="1" destOrd="0" presId="urn:microsoft.com/office/officeart/2005/8/layout/list1"/>
    <dgm:cxn modelId="{D9765AD5-A674-40CD-A479-A25E8C6FBF67}" srcId="{BACBE90A-3B81-4AD0-9BEA-6ED5CE317076}" destId="{40BF9AA7-3834-47D9-9B54-998BBB7CAB62}" srcOrd="0" destOrd="0" parTransId="{F4BFDB1F-6325-4351-B59F-2376B9842DE3}" sibTransId="{7E7CD001-19A8-4359-8F1A-C78871562594}"/>
    <dgm:cxn modelId="{8E9D58E7-DE53-4579-8F98-2EC4059B1DD3}" srcId="{12706766-0D86-48D6-BF1C-413BE02C3813}" destId="{BACBE90A-3B81-4AD0-9BEA-6ED5CE317076}" srcOrd="1" destOrd="0" parTransId="{511B506E-1EF6-4606-891A-384E26341C3D}" sibTransId="{CC53B5F4-F656-45A2-AB02-1407355E3843}"/>
    <dgm:cxn modelId="{BEE74DEA-2C19-4299-847C-D640F04D76EE}" srcId="{5EE4BAF3-1E78-456C-9A97-D0FB73E6E96F}" destId="{FEE86666-E60C-4845-87D8-5B2B5E8ADCAB}" srcOrd="2" destOrd="0" parTransId="{F5001F35-1A78-4208-AF2C-91B69FD286B6}" sibTransId="{E9DEEFEC-C1D5-4242-8132-3545A2F7620A}"/>
    <dgm:cxn modelId="{2981C6EC-377E-4727-B761-1934D19EE8CF}" srcId="{12706766-0D86-48D6-BF1C-413BE02C3813}" destId="{5EE4BAF3-1E78-456C-9A97-D0FB73E6E96F}" srcOrd="0" destOrd="0" parTransId="{DCF44201-EBE7-4D69-8DF3-66F18CCEF196}" sibTransId="{094F053B-B49F-4682-92C0-6B2A6B5583CC}"/>
    <dgm:cxn modelId="{730288F0-B877-4A99-A89D-602609789A0A}" srcId="{5EE4BAF3-1E78-456C-9A97-D0FB73E6E96F}" destId="{FC32AB1B-CE58-4FE8-A214-8C9CCD9684ED}" srcOrd="0" destOrd="0" parTransId="{696ACFDC-945B-43A7-B2F7-4B8EBB4F6AB4}" sibTransId="{A85D7111-EA2B-4275-B7AF-949A617B0063}"/>
    <dgm:cxn modelId="{928B0CF3-E7CE-ED44-9E72-E50087C2EA71}" type="presOf" srcId="{5EE4BAF3-1E78-456C-9A97-D0FB73E6E96F}" destId="{97A77092-99EA-6C4F-BD3B-A53509E4DE26}" srcOrd="0" destOrd="0" presId="urn:microsoft.com/office/officeart/2005/8/layout/list1"/>
    <dgm:cxn modelId="{92EFB255-2788-5643-B9C8-EE56FF4D2460}" type="presParOf" srcId="{BCF8DDDD-DE25-1C49-9291-0DD56A8BBC89}" destId="{782B9E87-7CB6-924F-92BD-73A72AEC4DD8}" srcOrd="0" destOrd="0" presId="urn:microsoft.com/office/officeart/2005/8/layout/list1"/>
    <dgm:cxn modelId="{3F1F0F56-B340-064D-8CAF-9C37815930DB}" type="presParOf" srcId="{782B9E87-7CB6-924F-92BD-73A72AEC4DD8}" destId="{97A77092-99EA-6C4F-BD3B-A53509E4DE26}" srcOrd="0" destOrd="0" presId="urn:microsoft.com/office/officeart/2005/8/layout/list1"/>
    <dgm:cxn modelId="{4B6BD947-7208-394F-B0AC-9F96DBEFF581}" type="presParOf" srcId="{782B9E87-7CB6-924F-92BD-73A72AEC4DD8}" destId="{8F31C432-FBA2-7449-81A5-7652CD976612}" srcOrd="1" destOrd="0" presId="urn:microsoft.com/office/officeart/2005/8/layout/list1"/>
    <dgm:cxn modelId="{5A669CBF-3E9A-B64E-AAA3-0DAA51B4CAF7}" type="presParOf" srcId="{BCF8DDDD-DE25-1C49-9291-0DD56A8BBC89}" destId="{55D55C4E-9EA7-BE42-81F3-407E96311DA6}" srcOrd="1" destOrd="0" presId="urn:microsoft.com/office/officeart/2005/8/layout/list1"/>
    <dgm:cxn modelId="{084277C9-AC72-5B4E-B6D0-A6DD83AD04BE}" type="presParOf" srcId="{BCF8DDDD-DE25-1C49-9291-0DD56A8BBC89}" destId="{219667AE-4C30-4248-A20B-97B7BFD77200}" srcOrd="2" destOrd="0" presId="urn:microsoft.com/office/officeart/2005/8/layout/list1"/>
    <dgm:cxn modelId="{267D492D-F122-0747-A79B-78E6683C2654}" type="presParOf" srcId="{BCF8DDDD-DE25-1C49-9291-0DD56A8BBC89}" destId="{15CDC3C5-D439-C540-826D-4E580D899977}" srcOrd="3" destOrd="0" presId="urn:microsoft.com/office/officeart/2005/8/layout/list1"/>
    <dgm:cxn modelId="{702D5917-85C0-4348-B4D8-51AC85C18515}" type="presParOf" srcId="{BCF8DDDD-DE25-1C49-9291-0DD56A8BBC89}" destId="{13E18377-9CEB-1E44-9997-71AA3DD73D47}" srcOrd="4" destOrd="0" presId="urn:microsoft.com/office/officeart/2005/8/layout/list1"/>
    <dgm:cxn modelId="{25B62536-2C2D-CE45-B850-A92C2E1F86E4}" type="presParOf" srcId="{13E18377-9CEB-1E44-9997-71AA3DD73D47}" destId="{C93A188B-1977-EE4F-A97B-B564F3A94A66}" srcOrd="0" destOrd="0" presId="urn:microsoft.com/office/officeart/2005/8/layout/list1"/>
    <dgm:cxn modelId="{E824E443-FC87-3C4A-B4AF-8BBB6D062DD5}" type="presParOf" srcId="{13E18377-9CEB-1E44-9997-71AA3DD73D47}" destId="{76ACB3FE-68B6-6A49-9841-7B5FBB54AEBE}" srcOrd="1" destOrd="0" presId="urn:microsoft.com/office/officeart/2005/8/layout/list1"/>
    <dgm:cxn modelId="{321C4C06-433E-B044-941C-D86464F6C8AD}" type="presParOf" srcId="{BCF8DDDD-DE25-1C49-9291-0DD56A8BBC89}" destId="{D7157983-4A7B-DD49-8810-F718C87B6072}" srcOrd="5" destOrd="0" presId="urn:microsoft.com/office/officeart/2005/8/layout/list1"/>
    <dgm:cxn modelId="{F80E3844-F0CF-B14F-B469-870DE2D8CD7B}" type="presParOf" srcId="{BCF8DDDD-DE25-1C49-9291-0DD56A8BBC89}" destId="{23631073-4A47-0449-AFD9-607DE9052C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C66CE0-1540-40EB-B992-CAA10B40FB3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22558B8-EBE6-428E-AD45-F61C2D88B0B2}">
      <dgm:prSet/>
      <dgm:spPr/>
      <dgm:t>
        <a:bodyPr/>
        <a:lstStyle/>
        <a:p>
          <a:r>
            <a:rPr lang="en-US"/>
            <a:t>UK leaves EFTA and accedes to European Communities: commitment to align with rules at that time and to implement new rules over time.</a:t>
          </a:r>
        </a:p>
      </dgm:t>
    </dgm:pt>
    <dgm:pt modelId="{7FB79E1F-3B5E-4B8C-9699-D5855118AA04}" type="parTrans" cxnId="{61793DCD-3895-4791-A080-D1F91FF4B750}">
      <dgm:prSet/>
      <dgm:spPr/>
      <dgm:t>
        <a:bodyPr/>
        <a:lstStyle/>
        <a:p>
          <a:endParaRPr lang="en-US"/>
        </a:p>
      </dgm:t>
    </dgm:pt>
    <dgm:pt modelId="{6CD24DDB-F4A2-4B48-97E2-879A2B427199}" type="sibTrans" cxnId="{61793DCD-3895-4791-A080-D1F91FF4B750}">
      <dgm:prSet/>
      <dgm:spPr/>
      <dgm:t>
        <a:bodyPr/>
        <a:lstStyle/>
        <a:p>
          <a:endParaRPr lang="en-US"/>
        </a:p>
      </dgm:t>
    </dgm:pt>
    <dgm:pt modelId="{5447107F-75AE-484B-B4EA-5F4FCEAF365F}">
      <dgm:prSet/>
      <dgm:spPr/>
      <dgm:t>
        <a:bodyPr/>
        <a:lstStyle/>
        <a:p>
          <a:r>
            <a:rPr lang="en-US"/>
            <a:t>In 1970s limited EU regulatory policy and EU rules focused on Customs Union and CAP.</a:t>
          </a:r>
        </a:p>
      </dgm:t>
    </dgm:pt>
    <dgm:pt modelId="{F49D13D4-6E0F-4947-AE97-A52ADD7E36AB}" type="parTrans" cxnId="{764D9DBF-DCD8-473E-B796-6BC9B36C4041}">
      <dgm:prSet/>
      <dgm:spPr/>
      <dgm:t>
        <a:bodyPr/>
        <a:lstStyle/>
        <a:p>
          <a:endParaRPr lang="en-US"/>
        </a:p>
      </dgm:t>
    </dgm:pt>
    <dgm:pt modelId="{DD5FBA70-86BB-4E52-99E1-8C804A8BEE1C}" type="sibTrans" cxnId="{764D9DBF-DCD8-473E-B796-6BC9B36C4041}">
      <dgm:prSet/>
      <dgm:spPr/>
      <dgm:t>
        <a:bodyPr/>
        <a:lstStyle/>
        <a:p>
          <a:endParaRPr lang="en-US"/>
        </a:p>
      </dgm:t>
    </dgm:pt>
    <dgm:pt modelId="{80D6A554-29A5-4690-A4BB-653D28D0C4F6}">
      <dgm:prSet/>
      <dgm:spPr/>
      <dgm:t>
        <a:bodyPr/>
        <a:lstStyle/>
        <a:p>
          <a:r>
            <a:rPr lang="en-US"/>
            <a:t>Emergence of regulatory policy in late 1970s given step change in Internal Market programme 1985-92. Strongly backed by UK.</a:t>
          </a:r>
        </a:p>
      </dgm:t>
    </dgm:pt>
    <dgm:pt modelId="{8883E5F3-3906-4D8B-A98B-7F65B24B053B}" type="parTrans" cxnId="{7B3290D8-0A3C-48D3-82B4-EA93EB9C534E}">
      <dgm:prSet/>
      <dgm:spPr/>
      <dgm:t>
        <a:bodyPr/>
        <a:lstStyle/>
        <a:p>
          <a:endParaRPr lang="en-US"/>
        </a:p>
      </dgm:t>
    </dgm:pt>
    <dgm:pt modelId="{68819C96-C7CF-467D-B1DD-8F1660F47E4C}" type="sibTrans" cxnId="{7B3290D8-0A3C-48D3-82B4-EA93EB9C534E}">
      <dgm:prSet/>
      <dgm:spPr/>
      <dgm:t>
        <a:bodyPr/>
        <a:lstStyle/>
        <a:p>
          <a:endParaRPr lang="en-US"/>
        </a:p>
      </dgm:t>
    </dgm:pt>
    <dgm:pt modelId="{B767D4ED-D28A-498A-B444-CBB6BFE95357}">
      <dgm:prSet/>
      <dgm:spPr/>
      <dgm:t>
        <a:bodyPr/>
        <a:lstStyle/>
        <a:p>
          <a:r>
            <a:rPr lang="en-US"/>
            <a:t>Maturity of EU legislative framework sees shifts away from use of directives to regulations. Increased rule-making activity at the delegated and implementing levels.</a:t>
          </a:r>
        </a:p>
      </dgm:t>
    </dgm:pt>
    <dgm:pt modelId="{1A7BE5B7-A10C-4049-BCCD-9313C23FE453}" type="parTrans" cxnId="{0C158912-CCB3-4139-A472-60958CD589F4}">
      <dgm:prSet/>
      <dgm:spPr/>
      <dgm:t>
        <a:bodyPr/>
        <a:lstStyle/>
        <a:p>
          <a:endParaRPr lang="en-US"/>
        </a:p>
      </dgm:t>
    </dgm:pt>
    <dgm:pt modelId="{82428B8D-5AFB-443F-B925-0AFE98940203}" type="sibTrans" cxnId="{0C158912-CCB3-4139-A472-60958CD589F4}">
      <dgm:prSet/>
      <dgm:spPr/>
      <dgm:t>
        <a:bodyPr/>
        <a:lstStyle/>
        <a:p>
          <a:endParaRPr lang="en-US"/>
        </a:p>
      </dgm:t>
    </dgm:pt>
    <dgm:pt modelId="{8C8C5CD4-9CA1-4816-B311-A5FED65BAA56}">
      <dgm:prSet/>
      <dgm:spPr/>
      <dgm:t>
        <a:bodyPr/>
        <a:lstStyle/>
        <a:p>
          <a:r>
            <a:rPr lang="en-US"/>
            <a:t>New EU legislative frameworks for new markets in mobile telephony, data roaming, internet sales. Shift from approximation to new rule-making.</a:t>
          </a:r>
        </a:p>
      </dgm:t>
    </dgm:pt>
    <dgm:pt modelId="{315C09EF-BBA8-4139-AF38-7C338289A60C}" type="parTrans" cxnId="{AED1539E-89E4-46DC-818F-295CB2085C55}">
      <dgm:prSet/>
      <dgm:spPr/>
      <dgm:t>
        <a:bodyPr/>
        <a:lstStyle/>
        <a:p>
          <a:endParaRPr lang="en-US"/>
        </a:p>
      </dgm:t>
    </dgm:pt>
    <dgm:pt modelId="{1EE3D8F0-C9B2-4F4B-B9C6-94D18FFBC7C0}" type="sibTrans" cxnId="{AED1539E-89E4-46DC-818F-295CB2085C55}">
      <dgm:prSet/>
      <dgm:spPr/>
      <dgm:t>
        <a:bodyPr/>
        <a:lstStyle/>
        <a:p>
          <a:endParaRPr lang="en-US"/>
        </a:p>
      </dgm:t>
    </dgm:pt>
    <dgm:pt modelId="{E284E784-AA36-435E-92AA-2BF5F285353F}">
      <dgm:prSet/>
      <dgm:spPr/>
      <dgm:t>
        <a:bodyPr/>
        <a:lstStyle/>
        <a:p>
          <a:r>
            <a:rPr lang="en-US"/>
            <a:t>By time of Brexit, EU regulatory policy is broad covering goods and services and is deep.</a:t>
          </a:r>
        </a:p>
      </dgm:t>
    </dgm:pt>
    <dgm:pt modelId="{1615106E-15D4-4B86-B5FF-5AEBC1F820A0}" type="parTrans" cxnId="{D605C5E7-2F20-49F2-8911-97C512F97D13}">
      <dgm:prSet/>
      <dgm:spPr/>
      <dgm:t>
        <a:bodyPr/>
        <a:lstStyle/>
        <a:p>
          <a:endParaRPr lang="en-US"/>
        </a:p>
      </dgm:t>
    </dgm:pt>
    <dgm:pt modelId="{E6E30D9F-2B79-4496-B392-802CE32743AB}" type="sibTrans" cxnId="{D605C5E7-2F20-49F2-8911-97C512F97D13}">
      <dgm:prSet/>
      <dgm:spPr/>
      <dgm:t>
        <a:bodyPr/>
        <a:lstStyle/>
        <a:p>
          <a:endParaRPr lang="en-US"/>
        </a:p>
      </dgm:t>
    </dgm:pt>
    <dgm:pt modelId="{76DA78FA-5B97-FF48-8E7C-40A44F7B2DA6}" type="pres">
      <dgm:prSet presAssocID="{ADC66CE0-1540-40EB-B992-CAA10B40FB30}" presName="linear" presStyleCnt="0">
        <dgm:presLayoutVars>
          <dgm:animLvl val="lvl"/>
          <dgm:resizeHandles val="exact"/>
        </dgm:presLayoutVars>
      </dgm:prSet>
      <dgm:spPr/>
    </dgm:pt>
    <dgm:pt modelId="{17A37AA5-7A10-974C-8DF1-EBC6D59C7064}" type="pres">
      <dgm:prSet presAssocID="{A22558B8-EBE6-428E-AD45-F61C2D88B0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895DBE3-8F56-7443-8A38-F8B5AB58D458}" type="pres">
      <dgm:prSet presAssocID="{6CD24DDB-F4A2-4B48-97E2-879A2B427199}" presName="spacer" presStyleCnt="0"/>
      <dgm:spPr/>
    </dgm:pt>
    <dgm:pt modelId="{004DB05F-B7B4-E140-976E-4946E32A6F8B}" type="pres">
      <dgm:prSet presAssocID="{5447107F-75AE-484B-B4EA-5F4FCEAF365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9C043A-DF3B-BC43-8A46-3D6370853922}" type="pres">
      <dgm:prSet presAssocID="{DD5FBA70-86BB-4E52-99E1-8C804A8BEE1C}" presName="spacer" presStyleCnt="0"/>
      <dgm:spPr/>
    </dgm:pt>
    <dgm:pt modelId="{614DB36D-9529-DB4A-A3CC-C52A6ED843C9}" type="pres">
      <dgm:prSet presAssocID="{80D6A554-29A5-4690-A4BB-653D28D0C4F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17AB83D-3DDC-8043-A3C5-30D1D698F20C}" type="pres">
      <dgm:prSet presAssocID="{68819C96-C7CF-467D-B1DD-8F1660F47E4C}" presName="spacer" presStyleCnt="0"/>
      <dgm:spPr/>
    </dgm:pt>
    <dgm:pt modelId="{233B3050-869B-D641-8C92-81D394025780}" type="pres">
      <dgm:prSet presAssocID="{B767D4ED-D28A-498A-B444-CBB6BFE9535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2EF0923-BB8B-2C4A-9A5F-BECD30FD4C80}" type="pres">
      <dgm:prSet presAssocID="{82428B8D-5AFB-443F-B925-0AFE98940203}" presName="spacer" presStyleCnt="0"/>
      <dgm:spPr/>
    </dgm:pt>
    <dgm:pt modelId="{5744432F-AF67-6445-AAE8-B17033656578}" type="pres">
      <dgm:prSet presAssocID="{8C8C5CD4-9CA1-4816-B311-A5FED65BAA5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AD06AF7-ACF3-C545-AB4F-1DB5BB75ECB2}" type="pres">
      <dgm:prSet presAssocID="{1EE3D8F0-C9B2-4F4B-B9C6-94D18FFBC7C0}" presName="spacer" presStyleCnt="0"/>
      <dgm:spPr/>
    </dgm:pt>
    <dgm:pt modelId="{D188562C-1288-C240-B3CF-E97CA1B773AD}" type="pres">
      <dgm:prSet presAssocID="{E284E784-AA36-435E-92AA-2BF5F285353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2154D01-E954-CC41-B425-6498FAA696E2}" type="presOf" srcId="{8C8C5CD4-9CA1-4816-B311-A5FED65BAA56}" destId="{5744432F-AF67-6445-AAE8-B17033656578}" srcOrd="0" destOrd="0" presId="urn:microsoft.com/office/officeart/2005/8/layout/vList2"/>
    <dgm:cxn modelId="{0C158912-CCB3-4139-A472-60958CD589F4}" srcId="{ADC66CE0-1540-40EB-B992-CAA10B40FB30}" destId="{B767D4ED-D28A-498A-B444-CBB6BFE95357}" srcOrd="3" destOrd="0" parTransId="{1A7BE5B7-A10C-4049-BCCD-9313C23FE453}" sibTransId="{82428B8D-5AFB-443F-B925-0AFE98940203}"/>
    <dgm:cxn modelId="{2CC4918C-9A0C-2C42-832C-D415CFC1CD68}" type="presOf" srcId="{ADC66CE0-1540-40EB-B992-CAA10B40FB30}" destId="{76DA78FA-5B97-FF48-8E7C-40A44F7B2DA6}" srcOrd="0" destOrd="0" presId="urn:microsoft.com/office/officeart/2005/8/layout/vList2"/>
    <dgm:cxn modelId="{AED1539E-89E4-46DC-818F-295CB2085C55}" srcId="{ADC66CE0-1540-40EB-B992-CAA10B40FB30}" destId="{8C8C5CD4-9CA1-4816-B311-A5FED65BAA56}" srcOrd="4" destOrd="0" parTransId="{315C09EF-BBA8-4139-AF38-7C338289A60C}" sibTransId="{1EE3D8F0-C9B2-4F4B-B9C6-94D18FFBC7C0}"/>
    <dgm:cxn modelId="{764D9DBF-DCD8-473E-B796-6BC9B36C4041}" srcId="{ADC66CE0-1540-40EB-B992-CAA10B40FB30}" destId="{5447107F-75AE-484B-B4EA-5F4FCEAF365F}" srcOrd="1" destOrd="0" parTransId="{F49D13D4-6E0F-4947-AE97-A52ADD7E36AB}" sibTransId="{DD5FBA70-86BB-4E52-99E1-8C804A8BEE1C}"/>
    <dgm:cxn modelId="{081142CA-FE2D-1F4F-B25E-C64F4D4FFDA7}" type="presOf" srcId="{E284E784-AA36-435E-92AA-2BF5F285353F}" destId="{D188562C-1288-C240-B3CF-E97CA1B773AD}" srcOrd="0" destOrd="0" presId="urn:microsoft.com/office/officeart/2005/8/layout/vList2"/>
    <dgm:cxn modelId="{5CCD72CA-C491-CA4F-8107-E6EE46341BC2}" type="presOf" srcId="{80D6A554-29A5-4690-A4BB-653D28D0C4F6}" destId="{614DB36D-9529-DB4A-A3CC-C52A6ED843C9}" srcOrd="0" destOrd="0" presId="urn:microsoft.com/office/officeart/2005/8/layout/vList2"/>
    <dgm:cxn modelId="{61793DCD-3895-4791-A080-D1F91FF4B750}" srcId="{ADC66CE0-1540-40EB-B992-CAA10B40FB30}" destId="{A22558B8-EBE6-428E-AD45-F61C2D88B0B2}" srcOrd="0" destOrd="0" parTransId="{7FB79E1F-3B5E-4B8C-9699-D5855118AA04}" sibTransId="{6CD24DDB-F4A2-4B48-97E2-879A2B427199}"/>
    <dgm:cxn modelId="{7B3290D8-0A3C-48D3-82B4-EA93EB9C534E}" srcId="{ADC66CE0-1540-40EB-B992-CAA10B40FB30}" destId="{80D6A554-29A5-4690-A4BB-653D28D0C4F6}" srcOrd="2" destOrd="0" parTransId="{8883E5F3-3906-4D8B-A98B-7F65B24B053B}" sibTransId="{68819C96-C7CF-467D-B1DD-8F1660F47E4C}"/>
    <dgm:cxn modelId="{D50B00D9-3A5D-C944-8911-9DE2810DD2EE}" type="presOf" srcId="{B767D4ED-D28A-498A-B444-CBB6BFE95357}" destId="{233B3050-869B-D641-8C92-81D394025780}" srcOrd="0" destOrd="0" presId="urn:microsoft.com/office/officeart/2005/8/layout/vList2"/>
    <dgm:cxn modelId="{104652DC-064D-934F-BAC5-A7BBDF4A0BEA}" type="presOf" srcId="{A22558B8-EBE6-428E-AD45-F61C2D88B0B2}" destId="{17A37AA5-7A10-974C-8DF1-EBC6D59C7064}" srcOrd="0" destOrd="0" presId="urn:microsoft.com/office/officeart/2005/8/layout/vList2"/>
    <dgm:cxn modelId="{D605C5E7-2F20-49F2-8911-97C512F97D13}" srcId="{ADC66CE0-1540-40EB-B992-CAA10B40FB30}" destId="{E284E784-AA36-435E-92AA-2BF5F285353F}" srcOrd="5" destOrd="0" parTransId="{1615106E-15D4-4B86-B5FF-5AEBC1F820A0}" sibTransId="{E6E30D9F-2B79-4496-B392-802CE32743AB}"/>
    <dgm:cxn modelId="{3635F4FA-10F1-704A-BD5F-9E6B6218B765}" type="presOf" srcId="{5447107F-75AE-484B-B4EA-5F4FCEAF365F}" destId="{004DB05F-B7B4-E140-976E-4946E32A6F8B}" srcOrd="0" destOrd="0" presId="urn:microsoft.com/office/officeart/2005/8/layout/vList2"/>
    <dgm:cxn modelId="{10122A0A-CDC6-3A4E-9E99-235F1FC7B56C}" type="presParOf" srcId="{76DA78FA-5B97-FF48-8E7C-40A44F7B2DA6}" destId="{17A37AA5-7A10-974C-8DF1-EBC6D59C7064}" srcOrd="0" destOrd="0" presId="urn:microsoft.com/office/officeart/2005/8/layout/vList2"/>
    <dgm:cxn modelId="{BD103990-25B1-5B4B-997B-140C57168543}" type="presParOf" srcId="{76DA78FA-5B97-FF48-8E7C-40A44F7B2DA6}" destId="{D895DBE3-8F56-7443-8A38-F8B5AB58D458}" srcOrd="1" destOrd="0" presId="urn:microsoft.com/office/officeart/2005/8/layout/vList2"/>
    <dgm:cxn modelId="{DC0CBE4E-B4D9-2F4A-A022-68523BD069A4}" type="presParOf" srcId="{76DA78FA-5B97-FF48-8E7C-40A44F7B2DA6}" destId="{004DB05F-B7B4-E140-976E-4946E32A6F8B}" srcOrd="2" destOrd="0" presId="urn:microsoft.com/office/officeart/2005/8/layout/vList2"/>
    <dgm:cxn modelId="{A7D54948-8700-1849-B665-F28D20977CD2}" type="presParOf" srcId="{76DA78FA-5B97-FF48-8E7C-40A44F7B2DA6}" destId="{D39C043A-DF3B-BC43-8A46-3D6370853922}" srcOrd="3" destOrd="0" presId="urn:microsoft.com/office/officeart/2005/8/layout/vList2"/>
    <dgm:cxn modelId="{8B363982-CEF1-5046-8E13-6FE91A863A43}" type="presParOf" srcId="{76DA78FA-5B97-FF48-8E7C-40A44F7B2DA6}" destId="{614DB36D-9529-DB4A-A3CC-C52A6ED843C9}" srcOrd="4" destOrd="0" presId="urn:microsoft.com/office/officeart/2005/8/layout/vList2"/>
    <dgm:cxn modelId="{AE28CC45-9645-6A4E-AC15-1F22BBE0CEBD}" type="presParOf" srcId="{76DA78FA-5B97-FF48-8E7C-40A44F7B2DA6}" destId="{E17AB83D-3DDC-8043-A3C5-30D1D698F20C}" srcOrd="5" destOrd="0" presId="urn:microsoft.com/office/officeart/2005/8/layout/vList2"/>
    <dgm:cxn modelId="{AC653EDC-330A-DC4B-8E23-E740D861B314}" type="presParOf" srcId="{76DA78FA-5B97-FF48-8E7C-40A44F7B2DA6}" destId="{233B3050-869B-D641-8C92-81D394025780}" srcOrd="6" destOrd="0" presId="urn:microsoft.com/office/officeart/2005/8/layout/vList2"/>
    <dgm:cxn modelId="{8B5B6B04-3C11-DE4F-B362-13D6F9FD2A79}" type="presParOf" srcId="{76DA78FA-5B97-FF48-8E7C-40A44F7B2DA6}" destId="{12EF0923-BB8B-2C4A-9A5F-BECD30FD4C80}" srcOrd="7" destOrd="0" presId="urn:microsoft.com/office/officeart/2005/8/layout/vList2"/>
    <dgm:cxn modelId="{A4F1D528-83A5-4B41-9926-9BEB1CE231A4}" type="presParOf" srcId="{76DA78FA-5B97-FF48-8E7C-40A44F7B2DA6}" destId="{5744432F-AF67-6445-AAE8-B17033656578}" srcOrd="8" destOrd="0" presId="urn:microsoft.com/office/officeart/2005/8/layout/vList2"/>
    <dgm:cxn modelId="{D18E8439-7B64-E746-B672-D7AE7A22F458}" type="presParOf" srcId="{76DA78FA-5B97-FF48-8E7C-40A44F7B2DA6}" destId="{0AD06AF7-ACF3-C545-AB4F-1DB5BB75ECB2}" srcOrd="9" destOrd="0" presId="urn:microsoft.com/office/officeart/2005/8/layout/vList2"/>
    <dgm:cxn modelId="{13EE5085-9E7F-264A-8331-DA527B3E8D07}" type="presParOf" srcId="{76DA78FA-5B97-FF48-8E7C-40A44F7B2DA6}" destId="{D188562C-1288-C240-B3CF-E97CA1B773A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B46B41-3EC9-459F-ADE8-2748635F400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CF531A5-AD44-43F1-A92B-21EDC0048E63}">
      <dgm:prSet/>
      <dgm:spPr/>
      <dgm:t>
        <a:bodyPr/>
        <a:lstStyle/>
        <a:p>
          <a:r>
            <a:rPr lang="en-US"/>
            <a:t>Take Back Control over laws and trade – exit from EU and Customs Union and Single Market</a:t>
          </a:r>
        </a:p>
      </dgm:t>
    </dgm:pt>
    <dgm:pt modelId="{50CD8300-F7B7-4030-BACB-85732979F1E2}" type="parTrans" cxnId="{CDD8F260-1503-4B5E-AE7B-F56359F950EC}">
      <dgm:prSet/>
      <dgm:spPr/>
      <dgm:t>
        <a:bodyPr/>
        <a:lstStyle/>
        <a:p>
          <a:endParaRPr lang="en-US"/>
        </a:p>
      </dgm:t>
    </dgm:pt>
    <dgm:pt modelId="{204F0A84-763B-49B7-B58C-2B33651D3D7B}" type="sibTrans" cxnId="{CDD8F260-1503-4B5E-AE7B-F56359F950EC}">
      <dgm:prSet/>
      <dgm:spPr/>
      <dgm:t>
        <a:bodyPr/>
        <a:lstStyle/>
        <a:p>
          <a:endParaRPr lang="en-US"/>
        </a:p>
      </dgm:t>
    </dgm:pt>
    <dgm:pt modelId="{AC647426-BD8F-4C66-85F8-6FE1A67110EE}">
      <dgm:prSet/>
      <dgm:spPr/>
      <dgm:t>
        <a:bodyPr/>
        <a:lstStyle/>
        <a:p>
          <a:r>
            <a:rPr lang="en-US"/>
            <a:t>BUT, three caveats:</a:t>
          </a:r>
        </a:p>
      </dgm:t>
    </dgm:pt>
    <dgm:pt modelId="{02B61F95-9424-48CC-94A4-28C94D3EE1F0}" type="parTrans" cxnId="{33FA4005-C141-4804-B64D-63ABFEF71957}">
      <dgm:prSet/>
      <dgm:spPr/>
      <dgm:t>
        <a:bodyPr/>
        <a:lstStyle/>
        <a:p>
          <a:endParaRPr lang="en-US"/>
        </a:p>
      </dgm:t>
    </dgm:pt>
    <dgm:pt modelId="{54FF095E-4DAC-4F7F-8F87-5050FFF8CA0F}" type="sibTrans" cxnId="{33FA4005-C141-4804-B64D-63ABFEF71957}">
      <dgm:prSet/>
      <dgm:spPr/>
      <dgm:t>
        <a:bodyPr/>
        <a:lstStyle/>
        <a:p>
          <a:endParaRPr lang="en-US"/>
        </a:p>
      </dgm:t>
    </dgm:pt>
    <dgm:pt modelId="{A13EE60C-C6A8-4E5A-9005-33B68B385BE2}">
      <dgm:prSet/>
      <dgm:spPr/>
      <dgm:t>
        <a:bodyPr/>
        <a:lstStyle/>
        <a:p>
          <a:r>
            <a:rPr lang="en-US"/>
            <a:t>Existing EU law to be domesticated as UK law – perfect alignment</a:t>
          </a:r>
        </a:p>
      </dgm:t>
    </dgm:pt>
    <dgm:pt modelId="{1DF93D55-AA0A-4FF4-934D-8FA06A30A867}" type="parTrans" cxnId="{F3A1C709-7E30-4F9F-A56B-C69D1FB9FE00}">
      <dgm:prSet/>
      <dgm:spPr/>
      <dgm:t>
        <a:bodyPr/>
        <a:lstStyle/>
        <a:p>
          <a:endParaRPr lang="en-US"/>
        </a:p>
      </dgm:t>
    </dgm:pt>
    <dgm:pt modelId="{C77B2BA5-8500-4DC7-88A0-7EF9069AD233}" type="sibTrans" cxnId="{F3A1C709-7E30-4F9F-A56B-C69D1FB9FE00}">
      <dgm:prSet/>
      <dgm:spPr/>
      <dgm:t>
        <a:bodyPr/>
        <a:lstStyle/>
        <a:p>
          <a:endParaRPr lang="en-US"/>
        </a:p>
      </dgm:t>
    </dgm:pt>
    <dgm:pt modelId="{A7CC1784-9F06-4F2A-A1DC-3DDFABF9A168}">
      <dgm:prSet/>
      <dgm:spPr/>
      <dgm:t>
        <a:bodyPr/>
        <a:lstStyle/>
        <a:p>
          <a:r>
            <a:rPr lang="en-US"/>
            <a:t>Transition period – UK to continue to align for the period of transition</a:t>
          </a:r>
        </a:p>
      </dgm:t>
    </dgm:pt>
    <dgm:pt modelId="{6E34226D-53F8-44F7-9298-0EF58E8BACFB}" type="parTrans" cxnId="{B080F9E7-D0EB-4786-AC60-FDE44862F2EF}">
      <dgm:prSet/>
      <dgm:spPr/>
      <dgm:t>
        <a:bodyPr/>
        <a:lstStyle/>
        <a:p>
          <a:endParaRPr lang="en-US"/>
        </a:p>
      </dgm:t>
    </dgm:pt>
    <dgm:pt modelId="{19F5922E-FB83-49B7-9A2A-10CC6AA2FF4F}" type="sibTrans" cxnId="{B080F9E7-D0EB-4786-AC60-FDE44862F2EF}">
      <dgm:prSet/>
      <dgm:spPr/>
      <dgm:t>
        <a:bodyPr/>
        <a:lstStyle/>
        <a:p>
          <a:endParaRPr lang="en-US"/>
        </a:p>
      </dgm:t>
    </dgm:pt>
    <dgm:pt modelId="{5EB5E3C7-4AC1-4B68-9733-2304D1749319}">
      <dgm:prSet/>
      <dgm:spPr/>
      <dgm:t>
        <a:bodyPr/>
        <a:lstStyle/>
        <a:p>
          <a:r>
            <a:rPr lang="en-US"/>
            <a:t>Avoiding a hard border on island of Ireland </a:t>
          </a:r>
        </a:p>
      </dgm:t>
    </dgm:pt>
    <dgm:pt modelId="{7EE2BA8B-87F0-4D27-A383-5391D4C4D049}" type="parTrans" cxnId="{FE7E1CFF-5128-4941-A7FF-6444E820C0A9}">
      <dgm:prSet/>
      <dgm:spPr/>
      <dgm:t>
        <a:bodyPr/>
        <a:lstStyle/>
        <a:p>
          <a:endParaRPr lang="en-US"/>
        </a:p>
      </dgm:t>
    </dgm:pt>
    <dgm:pt modelId="{B4224153-A38E-441A-A1C1-7A2F03E2E938}" type="sibTrans" cxnId="{FE7E1CFF-5128-4941-A7FF-6444E820C0A9}">
      <dgm:prSet/>
      <dgm:spPr/>
      <dgm:t>
        <a:bodyPr/>
        <a:lstStyle/>
        <a:p>
          <a:endParaRPr lang="en-US"/>
        </a:p>
      </dgm:t>
    </dgm:pt>
    <dgm:pt modelId="{04615F7F-D799-40C7-840A-4AEC99C17F2A}">
      <dgm:prSet/>
      <dgm:spPr/>
      <dgm:t>
        <a:bodyPr/>
        <a:lstStyle/>
        <a:p>
          <a:r>
            <a:rPr lang="en-US"/>
            <a:t>Repeal of the European Communities Act as a policy choice prior to transition.</a:t>
          </a:r>
        </a:p>
      </dgm:t>
    </dgm:pt>
    <dgm:pt modelId="{E101CC5F-FEDE-4696-8E30-8CA379B028CE}" type="parTrans" cxnId="{8ED17644-4C4B-4DD1-995E-52CFBF46D6D0}">
      <dgm:prSet/>
      <dgm:spPr/>
      <dgm:t>
        <a:bodyPr/>
        <a:lstStyle/>
        <a:p>
          <a:endParaRPr lang="en-US"/>
        </a:p>
      </dgm:t>
    </dgm:pt>
    <dgm:pt modelId="{7AA88D9E-D04E-499C-B8D0-F53FEE4AA8B2}" type="sibTrans" cxnId="{8ED17644-4C4B-4DD1-995E-52CFBF46D6D0}">
      <dgm:prSet/>
      <dgm:spPr/>
      <dgm:t>
        <a:bodyPr/>
        <a:lstStyle/>
        <a:p>
          <a:endParaRPr lang="en-US"/>
        </a:p>
      </dgm:t>
    </dgm:pt>
    <dgm:pt modelId="{EE7F16AA-1103-4ABE-B04F-26FE8C1D8189}">
      <dgm:prSet/>
      <dgm:spPr/>
      <dgm:t>
        <a:bodyPr/>
        <a:lstStyle/>
        <a:p>
          <a:r>
            <a:rPr lang="en-US"/>
            <a:t>Future alignment/divergence a function of trade policy ambitions and domestic political factors.</a:t>
          </a:r>
        </a:p>
      </dgm:t>
    </dgm:pt>
    <dgm:pt modelId="{53BAE4C8-0E75-4858-BD5B-90DE93556EBA}" type="parTrans" cxnId="{62D2B4E6-1279-4B52-9624-2AF23F3CC39A}">
      <dgm:prSet/>
      <dgm:spPr/>
      <dgm:t>
        <a:bodyPr/>
        <a:lstStyle/>
        <a:p>
          <a:endParaRPr lang="en-US"/>
        </a:p>
      </dgm:t>
    </dgm:pt>
    <dgm:pt modelId="{D63B3920-BF52-4045-B726-9EED870E542D}" type="sibTrans" cxnId="{62D2B4E6-1279-4B52-9624-2AF23F3CC39A}">
      <dgm:prSet/>
      <dgm:spPr/>
      <dgm:t>
        <a:bodyPr/>
        <a:lstStyle/>
        <a:p>
          <a:endParaRPr lang="en-US"/>
        </a:p>
      </dgm:t>
    </dgm:pt>
    <dgm:pt modelId="{BBDD0B44-2EAA-DE4B-B3F4-EBB55FAC5715}" type="pres">
      <dgm:prSet presAssocID="{65B46B41-3EC9-459F-ADE8-2748635F400E}" presName="linear" presStyleCnt="0">
        <dgm:presLayoutVars>
          <dgm:animLvl val="lvl"/>
          <dgm:resizeHandles val="exact"/>
        </dgm:presLayoutVars>
      </dgm:prSet>
      <dgm:spPr/>
    </dgm:pt>
    <dgm:pt modelId="{87785572-4C01-434A-95E3-91B0D817583A}" type="pres">
      <dgm:prSet presAssocID="{ECF531A5-AD44-43F1-A92B-21EDC0048E6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1CDB91-F4BE-4941-92E9-FD24304CAF98}" type="pres">
      <dgm:prSet presAssocID="{204F0A84-763B-49B7-B58C-2B33651D3D7B}" presName="spacer" presStyleCnt="0"/>
      <dgm:spPr/>
    </dgm:pt>
    <dgm:pt modelId="{95133582-52D7-2945-9F14-E4A55B8D5CAB}" type="pres">
      <dgm:prSet presAssocID="{AC647426-BD8F-4C66-85F8-6FE1A67110E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E9CAC8E-886F-A147-9EFA-ECF101BA5F3A}" type="pres">
      <dgm:prSet presAssocID="{AC647426-BD8F-4C66-85F8-6FE1A67110EE}" presName="childText" presStyleLbl="revTx" presStyleIdx="0" presStyleCnt="1">
        <dgm:presLayoutVars>
          <dgm:bulletEnabled val="1"/>
        </dgm:presLayoutVars>
      </dgm:prSet>
      <dgm:spPr/>
    </dgm:pt>
    <dgm:pt modelId="{0E79A18A-BD7F-ED4A-8E3E-EDAB31B8E631}" type="pres">
      <dgm:prSet presAssocID="{04615F7F-D799-40C7-840A-4AEC99C17F2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A4AECD7-F764-BB48-A87F-850705BB1C05}" type="pres">
      <dgm:prSet presAssocID="{7AA88D9E-D04E-499C-B8D0-F53FEE4AA8B2}" presName="spacer" presStyleCnt="0"/>
      <dgm:spPr/>
    </dgm:pt>
    <dgm:pt modelId="{FBC3E188-DEEF-FD45-BF58-027B19BEA541}" type="pres">
      <dgm:prSet presAssocID="{EE7F16AA-1103-4ABE-B04F-26FE8C1D818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0777300-3A4B-5740-9ADD-6D5EC73B035B}" type="presOf" srcId="{5EB5E3C7-4AC1-4B68-9733-2304D1749319}" destId="{5E9CAC8E-886F-A147-9EFA-ECF101BA5F3A}" srcOrd="0" destOrd="2" presId="urn:microsoft.com/office/officeart/2005/8/layout/vList2"/>
    <dgm:cxn modelId="{33FA4005-C141-4804-B64D-63ABFEF71957}" srcId="{65B46B41-3EC9-459F-ADE8-2748635F400E}" destId="{AC647426-BD8F-4C66-85F8-6FE1A67110EE}" srcOrd="1" destOrd="0" parTransId="{02B61F95-9424-48CC-94A4-28C94D3EE1F0}" sibTransId="{54FF095E-4DAC-4F7F-8F87-5050FFF8CA0F}"/>
    <dgm:cxn modelId="{F3A1C709-7E30-4F9F-A56B-C69D1FB9FE00}" srcId="{AC647426-BD8F-4C66-85F8-6FE1A67110EE}" destId="{A13EE60C-C6A8-4E5A-9005-33B68B385BE2}" srcOrd="0" destOrd="0" parTransId="{1DF93D55-AA0A-4FF4-934D-8FA06A30A867}" sibTransId="{C77B2BA5-8500-4DC7-88A0-7EF9069AD233}"/>
    <dgm:cxn modelId="{5A96651A-A144-0A4A-AF8F-7CD7978155D9}" type="presOf" srcId="{EE7F16AA-1103-4ABE-B04F-26FE8C1D8189}" destId="{FBC3E188-DEEF-FD45-BF58-027B19BEA541}" srcOrd="0" destOrd="0" presId="urn:microsoft.com/office/officeart/2005/8/layout/vList2"/>
    <dgm:cxn modelId="{8ED17644-4C4B-4DD1-995E-52CFBF46D6D0}" srcId="{65B46B41-3EC9-459F-ADE8-2748635F400E}" destId="{04615F7F-D799-40C7-840A-4AEC99C17F2A}" srcOrd="2" destOrd="0" parTransId="{E101CC5F-FEDE-4696-8E30-8CA379B028CE}" sibTransId="{7AA88D9E-D04E-499C-B8D0-F53FEE4AA8B2}"/>
    <dgm:cxn modelId="{CDD8F260-1503-4B5E-AE7B-F56359F950EC}" srcId="{65B46B41-3EC9-459F-ADE8-2748635F400E}" destId="{ECF531A5-AD44-43F1-A92B-21EDC0048E63}" srcOrd="0" destOrd="0" parTransId="{50CD8300-F7B7-4030-BACB-85732979F1E2}" sibTransId="{204F0A84-763B-49B7-B58C-2B33651D3D7B}"/>
    <dgm:cxn modelId="{BD797A80-38D1-2D4D-8564-FFBA1291ED39}" type="presOf" srcId="{A13EE60C-C6A8-4E5A-9005-33B68B385BE2}" destId="{5E9CAC8E-886F-A147-9EFA-ECF101BA5F3A}" srcOrd="0" destOrd="0" presId="urn:microsoft.com/office/officeart/2005/8/layout/vList2"/>
    <dgm:cxn modelId="{74262F9C-C671-344E-8C14-702C0EF6FF46}" type="presOf" srcId="{A7CC1784-9F06-4F2A-A1DC-3DDFABF9A168}" destId="{5E9CAC8E-886F-A147-9EFA-ECF101BA5F3A}" srcOrd="0" destOrd="1" presId="urn:microsoft.com/office/officeart/2005/8/layout/vList2"/>
    <dgm:cxn modelId="{B33CAAB7-4E75-F244-B6E3-EECE4409EAEE}" type="presOf" srcId="{65B46B41-3EC9-459F-ADE8-2748635F400E}" destId="{BBDD0B44-2EAA-DE4B-B3F4-EBB55FAC5715}" srcOrd="0" destOrd="0" presId="urn:microsoft.com/office/officeart/2005/8/layout/vList2"/>
    <dgm:cxn modelId="{F9576BBF-7A82-0943-9110-81BA4455B0AB}" type="presOf" srcId="{AC647426-BD8F-4C66-85F8-6FE1A67110EE}" destId="{95133582-52D7-2945-9F14-E4A55B8D5CAB}" srcOrd="0" destOrd="0" presId="urn:microsoft.com/office/officeart/2005/8/layout/vList2"/>
    <dgm:cxn modelId="{14E07FE0-5BD5-F944-B1AE-747FC02B94CA}" type="presOf" srcId="{ECF531A5-AD44-43F1-A92B-21EDC0048E63}" destId="{87785572-4C01-434A-95E3-91B0D817583A}" srcOrd="0" destOrd="0" presId="urn:microsoft.com/office/officeart/2005/8/layout/vList2"/>
    <dgm:cxn modelId="{62D2B4E6-1279-4B52-9624-2AF23F3CC39A}" srcId="{65B46B41-3EC9-459F-ADE8-2748635F400E}" destId="{EE7F16AA-1103-4ABE-B04F-26FE8C1D8189}" srcOrd="3" destOrd="0" parTransId="{53BAE4C8-0E75-4858-BD5B-90DE93556EBA}" sibTransId="{D63B3920-BF52-4045-B726-9EED870E542D}"/>
    <dgm:cxn modelId="{B080F9E7-D0EB-4786-AC60-FDE44862F2EF}" srcId="{AC647426-BD8F-4C66-85F8-6FE1A67110EE}" destId="{A7CC1784-9F06-4F2A-A1DC-3DDFABF9A168}" srcOrd="1" destOrd="0" parTransId="{6E34226D-53F8-44F7-9298-0EF58E8BACFB}" sibTransId="{19F5922E-FB83-49B7-9A2A-10CC6AA2FF4F}"/>
    <dgm:cxn modelId="{3F5565F5-9DD0-144B-A640-60FC740DEF10}" type="presOf" srcId="{04615F7F-D799-40C7-840A-4AEC99C17F2A}" destId="{0E79A18A-BD7F-ED4A-8E3E-EDAB31B8E631}" srcOrd="0" destOrd="0" presId="urn:microsoft.com/office/officeart/2005/8/layout/vList2"/>
    <dgm:cxn modelId="{FE7E1CFF-5128-4941-A7FF-6444E820C0A9}" srcId="{AC647426-BD8F-4C66-85F8-6FE1A67110EE}" destId="{5EB5E3C7-4AC1-4B68-9733-2304D1749319}" srcOrd="2" destOrd="0" parTransId="{7EE2BA8B-87F0-4D27-A383-5391D4C4D049}" sibTransId="{B4224153-A38E-441A-A1C1-7A2F03E2E938}"/>
    <dgm:cxn modelId="{17C8FBDE-A511-A049-AE92-D88BBEA47278}" type="presParOf" srcId="{BBDD0B44-2EAA-DE4B-B3F4-EBB55FAC5715}" destId="{87785572-4C01-434A-95E3-91B0D817583A}" srcOrd="0" destOrd="0" presId="urn:microsoft.com/office/officeart/2005/8/layout/vList2"/>
    <dgm:cxn modelId="{E2E9551F-F7E4-874F-859C-08E6B8555C16}" type="presParOf" srcId="{BBDD0B44-2EAA-DE4B-B3F4-EBB55FAC5715}" destId="{181CDB91-F4BE-4941-92E9-FD24304CAF98}" srcOrd="1" destOrd="0" presId="urn:microsoft.com/office/officeart/2005/8/layout/vList2"/>
    <dgm:cxn modelId="{E95A8D3B-EE16-124F-B3B7-7B80DF432316}" type="presParOf" srcId="{BBDD0B44-2EAA-DE4B-B3F4-EBB55FAC5715}" destId="{95133582-52D7-2945-9F14-E4A55B8D5CAB}" srcOrd="2" destOrd="0" presId="urn:microsoft.com/office/officeart/2005/8/layout/vList2"/>
    <dgm:cxn modelId="{2C545A34-48D2-1745-B0CB-5F105CC5186F}" type="presParOf" srcId="{BBDD0B44-2EAA-DE4B-B3F4-EBB55FAC5715}" destId="{5E9CAC8E-886F-A147-9EFA-ECF101BA5F3A}" srcOrd="3" destOrd="0" presId="urn:microsoft.com/office/officeart/2005/8/layout/vList2"/>
    <dgm:cxn modelId="{538629EC-DBD5-0F46-B36B-5E31A1C0BE50}" type="presParOf" srcId="{BBDD0B44-2EAA-DE4B-B3F4-EBB55FAC5715}" destId="{0E79A18A-BD7F-ED4A-8E3E-EDAB31B8E631}" srcOrd="4" destOrd="0" presId="urn:microsoft.com/office/officeart/2005/8/layout/vList2"/>
    <dgm:cxn modelId="{CD1B9546-5FE4-E04A-BAB1-F47CFE148AEF}" type="presParOf" srcId="{BBDD0B44-2EAA-DE4B-B3F4-EBB55FAC5715}" destId="{0A4AECD7-F764-BB48-A87F-850705BB1C05}" srcOrd="5" destOrd="0" presId="urn:microsoft.com/office/officeart/2005/8/layout/vList2"/>
    <dgm:cxn modelId="{30696ED8-934A-4E4A-A9D3-9475807672A9}" type="presParOf" srcId="{BBDD0B44-2EAA-DE4B-B3F4-EBB55FAC5715}" destId="{FBC3E188-DEEF-FD45-BF58-027B19BEA5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6F1845-BB82-42FF-9BA4-6F4CD4AD80D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3BBBD27-A512-4DF2-B22A-5D4CDA9575FC}">
      <dgm:prSet/>
      <dgm:spPr/>
      <dgm:t>
        <a:bodyPr/>
        <a:lstStyle/>
        <a:p>
          <a:r>
            <a:rPr lang="en-US"/>
            <a:t>European Communities Act 1972:</a:t>
          </a:r>
        </a:p>
      </dgm:t>
    </dgm:pt>
    <dgm:pt modelId="{4D030CF2-97C7-4C83-BC6C-03268DC3CB42}" type="parTrans" cxnId="{5E222552-B088-4A63-8CAA-036318372644}">
      <dgm:prSet/>
      <dgm:spPr/>
      <dgm:t>
        <a:bodyPr/>
        <a:lstStyle/>
        <a:p>
          <a:endParaRPr lang="en-US"/>
        </a:p>
      </dgm:t>
    </dgm:pt>
    <dgm:pt modelId="{5E321EC3-14C7-498F-A97B-70BFC9D4724D}" type="sibTrans" cxnId="{5E222552-B088-4A63-8CAA-036318372644}">
      <dgm:prSet/>
      <dgm:spPr/>
      <dgm:t>
        <a:bodyPr/>
        <a:lstStyle/>
        <a:p>
          <a:endParaRPr lang="en-US"/>
        </a:p>
      </dgm:t>
    </dgm:pt>
    <dgm:pt modelId="{BA228BF3-7170-4E41-8791-B5244D2FCE53}">
      <dgm:prSet/>
      <dgm:spPr/>
      <dgm:t>
        <a:bodyPr/>
        <a:lstStyle/>
        <a:p>
          <a:r>
            <a:rPr lang="en-US"/>
            <a:t>Gives domestic legal effect to the Accession Treaty</a:t>
          </a:r>
        </a:p>
      </dgm:t>
    </dgm:pt>
    <dgm:pt modelId="{324FB918-1E0A-413A-80EE-45F03A253260}" type="parTrans" cxnId="{D6ACEA85-D17D-4F4B-82A7-DC083A47F521}">
      <dgm:prSet/>
      <dgm:spPr/>
      <dgm:t>
        <a:bodyPr/>
        <a:lstStyle/>
        <a:p>
          <a:endParaRPr lang="en-US"/>
        </a:p>
      </dgm:t>
    </dgm:pt>
    <dgm:pt modelId="{86830749-4762-474D-ADA8-6861C52F0F0D}" type="sibTrans" cxnId="{D6ACEA85-D17D-4F4B-82A7-DC083A47F521}">
      <dgm:prSet/>
      <dgm:spPr/>
      <dgm:t>
        <a:bodyPr/>
        <a:lstStyle/>
        <a:p>
          <a:endParaRPr lang="en-US"/>
        </a:p>
      </dgm:t>
    </dgm:pt>
    <dgm:pt modelId="{082881B1-9576-434D-91F7-0E5C838F9512}">
      <dgm:prSet/>
      <dgm:spPr/>
      <dgm:t>
        <a:bodyPr/>
        <a:lstStyle/>
        <a:p>
          <a:r>
            <a:rPr lang="en-US"/>
            <a:t>Also gives effect to the original Communities treaties and any other treaty that is added by way of statutory amendment of the 1972 Act</a:t>
          </a:r>
        </a:p>
      </dgm:t>
    </dgm:pt>
    <dgm:pt modelId="{A2DB9C94-7AF7-453B-9B20-8F613F5E8BD3}" type="parTrans" cxnId="{0AE4B76D-913F-4551-94D3-0A2DDB9B89C7}">
      <dgm:prSet/>
      <dgm:spPr/>
      <dgm:t>
        <a:bodyPr/>
        <a:lstStyle/>
        <a:p>
          <a:endParaRPr lang="en-US"/>
        </a:p>
      </dgm:t>
    </dgm:pt>
    <dgm:pt modelId="{714B5EF4-BD89-4885-9816-454456E711EF}" type="sibTrans" cxnId="{0AE4B76D-913F-4551-94D3-0A2DDB9B89C7}">
      <dgm:prSet/>
      <dgm:spPr/>
      <dgm:t>
        <a:bodyPr/>
        <a:lstStyle/>
        <a:p>
          <a:endParaRPr lang="en-US"/>
        </a:p>
      </dgm:t>
    </dgm:pt>
    <dgm:pt modelId="{0910BFB7-D1AF-4AC4-83E1-C4507985710D}">
      <dgm:prSet/>
      <dgm:spPr/>
      <dgm:t>
        <a:bodyPr/>
        <a:lstStyle/>
        <a:p>
          <a:r>
            <a:rPr lang="en-US"/>
            <a:t>Section 2(1) gives effect to directly applicable EU regulations – ambulatory with UK alignment automatic. </a:t>
          </a:r>
        </a:p>
      </dgm:t>
    </dgm:pt>
    <dgm:pt modelId="{4ABA6E94-B229-479E-BCB7-78DD40989F2E}" type="parTrans" cxnId="{D36B3F41-BC07-4588-93D2-6470FD010BCA}">
      <dgm:prSet/>
      <dgm:spPr/>
      <dgm:t>
        <a:bodyPr/>
        <a:lstStyle/>
        <a:p>
          <a:endParaRPr lang="en-US"/>
        </a:p>
      </dgm:t>
    </dgm:pt>
    <dgm:pt modelId="{7EA30464-96AE-4309-A6F1-BD7035C5F922}" type="sibTrans" cxnId="{D36B3F41-BC07-4588-93D2-6470FD010BCA}">
      <dgm:prSet/>
      <dgm:spPr/>
      <dgm:t>
        <a:bodyPr/>
        <a:lstStyle/>
        <a:p>
          <a:endParaRPr lang="en-US"/>
        </a:p>
      </dgm:t>
    </dgm:pt>
    <dgm:pt modelId="{3D8FF830-4664-4C9E-82F5-BF91A9AE118D}">
      <dgm:prSet/>
      <dgm:spPr/>
      <dgm:t>
        <a:bodyPr/>
        <a:lstStyle/>
        <a:p>
          <a:r>
            <a:rPr lang="en-US"/>
            <a:t>Section 2(2) allows statutory instruments to implement EU directives – alignment requires intervention.</a:t>
          </a:r>
        </a:p>
      </dgm:t>
    </dgm:pt>
    <dgm:pt modelId="{1E0E3807-3FB3-4999-A65F-23624D63C208}" type="parTrans" cxnId="{AF0CE243-3079-4A64-9553-923A9DDCC877}">
      <dgm:prSet/>
      <dgm:spPr/>
      <dgm:t>
        <a:bodyPr/>
        <a:lstStyle/>
        <a:p>
          <a:endParaRPr lang="en-US"/>
        </a:p>
      </dgm:t>
    </dgm:pt>
    <dgm:pt modelId="{B6F53FEB-F722-42CC-88C9-00EF94DDC906}" type="sibTrans" cxnId="{AF0CE243-3079-4A64-9553-923A9DDCC877}">
      <dgm:prSet/>
      <dgm:spPr/>
      <dgm:t>
        <a:bodyPr/>
        <a:lstStyle/>
        <a:p>
          <a:endParaRPr lang="en-US"/>
        </a:p>
      </dgm:t>
    </dgm:pt>
    <dgm:pt modelId="{26C664EE-F180-4646-B5AE-C969E02F8454}">
      <dgm:prSet/>
      <dgm:spPr/>
      <dgm:t>
        <a:bodyPr/>
        <a:lstStyle/>
        <a:p>
          <a:r>
            <a:rPr lang="en-US"/>
            <a:t>Ambulatory quality of section 2(1) originally more significant for CAP than market regulation.</a:t>
          </a:r>
        </a:p>
      </dgm:t>
    </dgm:pt>
    <dgm:pt modelId="{A033EAF1-5A87-484D-B31E-F01027A7BAA5}" type="parTrans" cxnId="{98ECF62F-0FDF-46F1-953E-85649110FA7F}">
      <dgm:prSet/>
      <dgm:spPr/>
      <dgm:t>
        <a:bodyPr/>
        <a:lstStyle/>
        <a:p>
          <a:endParaRPr lang="en-US"/>
        </a:p>
      </dgm:t>
    </dgm:pt>
    <dgm:pt modelId="{5FE0286B-345A-41A6-AC7C-DCC041ED0F4C}" type="sibTrans" cxnId="{98ECF62F-0FDF-46F1-953E-85649110FA7F}">
      <dgm:prSet/>
      <dgm:spPr/>
      <dgm:t>
        <a:bodyPr/>
        <a:lstStyle/>
        <a:p>
          <a:endParaRPr lang="en-US"/>
        </a:p>
      </dgm:t>
    </dgm:pt>
    <dgm:pt modelId="{092DBF74-A78F-4266-9A6D-16048EF2BB08}">
      <dgm:prSet/>
      <dgm:spPr/>
      <dgm:t>
        <a:bodyPr/>
        <a:lstStyle/>
        <a:p>
          <a:r>
            <a:rPr lang="en-US"/>
            <a:t>Other primary legislation contained powers similar to section 2(2) and could be used for the same purpose:</a:t>
          </a:r>
        </a:p>
      </dgm:t>
    </dgm:pt>
    <dgm:pt modelId="{DB4490FE-77C2-4750-9C72-3921A3C664C7}" type="parTrans" cxnId="{5D36EC47-4154-4E61-BB16-C5803453E005}">
      <dgm:prSet/>
      <dgm:spPr/>
      <dgm:t>
        <a:bodyPr/>
        <a:lstStyle/>
        <a:p>
          <a:endParaRPr lang="en-US"/>
        </a:p>
      </dgm:t>
    </dgm:pt>
    <dgm:pt modelId="{8E3B43EF-ED38-42F8-8D38-630955AA4A14}" type="sibTrans" cxnId="{5D36EC47-4154-4E61-BB16-C5803453E005}">
      <dgm:prSet/>
      <dgm:spPr/>
      <dgm:t>
        <a:bodyPr/>
        <a:lstStyle/>
        <a:p>
          <a:endParaRPr lang="en-US"/>
        </a:p>
      </dgm:t>
    </dgm:pt>
    <dgm:pt modelId="{32454E1E-489D-48FA-8173-286A949F82D0}">
      <dgm:prSet/>
      <dgm:spPr/>
      <dgm:t>
        <a:bodyPr/>
        <a:lstStyle/>
        <a:p>
          <a:r>
            <a:rPr lang="en-US"/>
            <a:t>Food and Drugs Act 1955 and later Food Act 1984/Food Safety Act 1990</a:t>
          </a:r>
        </a:p>
      </dgm:t>
    </dgm:pt>
    <dgm:pt modelId="{81F16010-1D6C-4874-B5BE-7D02B69B4607}" type="parTrans" cxnId="{BA80FF78-6C1E-4DCB-AD48-CAC3B377A851}">
      <dgm:prSet/>
      <dgm:spPr/>
      <dgm:t>
        <a:bodyPr/>
        <a:lstStyle/>
        <a:p>
          <a:endParaRPr lang="en-US"/>
        </a:p>
      </dgm:t>
    </dgm:pt>
    <dgm:pt modelId="{7075F231-D390-4839-B683-EC0B45333A30}" type="sibTrans" cxnId="{BA80FF78-6C1E-4DCB-AD48-CAC3B377A851}">
      <dgm:prSet/>
      <dgm:spPr/>
      <dgm:t>
        <a:bodyPr/>
        <a:lstStyle/>
        <a:p>
          <a:endParaRPr lang="en-US"/>
        </a:p>
      </dgm:t>
    </dgm:pt>
    <dgm:pt modelId="{2FF21ED5-4491-4037-8338-9F13A28D6627}">
      <dgm:prSet/>
      <dgm:spPr/>
      <dgm:t>
        <a:bodyPr/>
        <a:lstStyle/>
        <a:p>
          <a:r>
            <a:rPr lang="en-US"/>
            <a:t>Consumer Protection Act 1987 – implements Toy Safety Directive</a:t>
          </a:r>
        </a:p>
      </dgm:t>
    </dgm:pt>
    <dgm:pt modelId="{498E9628-72E3-48C4-B911-50C29739553C}" type="parTrans" cxnId="{119E0852-13B2-4B8A-9256-39C4880114FD}">
      <dgm:prSet/>
      <dgm:spPr/>
      <dgm:t>
        <a:bodyPr/>
        <a:lstStyle/>
        <a:p>
          <a:endParaRPr lang="en-US"/>
        </a:p>
      </dgm:t>
    </dgm:pt>
    <dgm:pt modelId="{0B81CCA0-02E6-4C4C-A39F-B67C7FE022E7}" type="sibTrans" cxnId="{119E0852-13B2-4B8A-9256-39C4880114FD}">
      <dgm:prSet/>
      <dgm:spPr/>
      <dgm:t>
        <a:bodyPr/>
        <a:lstStyle/>
        <a:p>
          <a:endParaRPr lang="en-US"/>
        </a:p>
      </dgm:t>
    </dgm:pt>
    <dgm:pt modelId="{8E934016-2B2E-4EB6-8875-591D35072E1B}">
      <dgm:prSet/>
      <dgm:spPr/>
      <dgm:t>
        <a:bodyPr/>
        <a:lstStyle/>
        <a:p>
          <a:r>
            <a:rPr lang="en-US"/>
            <a:t>Health and Safety at Work etc Act 1974 – implemented Biocides Directive</a:t>
          </a:r>
        </a:p>
      </dgm:t>
    </dgm:pt>
    <dgm:pt modelId="{49F6AE64-2036-44FA-A92F-79C1E1FE03C8}" type="parTrans" cxnId="{8E611419-155E-4A50-A6C1-17280B8792F2}">
      <dgm:prSet/>
      <dgm:spPr/>
      <dgm:t>
        <a:bodyPr/>
        <a:lstStyle/>
        <a:p>
          <a:endParaRPr lang="en-US"/>
        </a:p>
      </dgm:t>
    </dgm:pt>
    <dgm:pt modelId="{0B2294F2-DF80-44C9-815F-B375782054A2}" type="sibTrans" cxnId="{8E611419-155E-4A50-A6C1-17280B8792F2}">
      <dgm:prSet/>
      <dgm:spPr/>
      <dgm:t>
        <a:bodyPr/>
        <a:lstStyle/>
        <a:p>
          <a:endParaRPr lang="en-US"/>
        </a:p>
      </dgm:t>
    </dgm:pt>
    <dgm:pt modelId="{54869DB3-92D0-744F-AB81-784BEAE02612}" type="pres">
      <dgm:prSet presAssocID="{576F1845-BB82-42FF-9BA4-6F4CD4AD80DB}" presName="linear" presStyleCnt="0">
        <dgm:presLayoutVars>
          <dgm:animLvl val="lvl"/>
          <dgm:resizeHandles val="exact"/>
        </dgm:presLayoutVars>
      </dgm:prSet>
      <dgm:spPr/>
    </dgm:pt>
    <dgm:pt modelId="{AF52299B-D8C1-7747-AF28-122C38AACF7C}" type="pres">
      <dgm:prSet presAssocID="{13BBBD27-A512-4DF2-B22A-5D4CDA9575F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85FCF49-DADC-9045-9C14-89F6B1B776CF}" type="pres">
      <dgm:prSet presAssocID="{13BBBD27-A512-4DF2-B22A-5D4CDA9575FC}" presName="childText" presStyleLbl="revTx" presStyleIdx="0" presStyleCnt="2">
        <dgm:presLayoutVars>
          <dgm:bulletEnabled val="1"/>
        </dgm:presLayoutVars>
      </dgm:prSet>
      <dgm:spPr/>
    </dgm:pt>
    <dgm:pt modelId="{E43297B7-B287-7544-BA3E-B853CAB9C557}" type="pres">
      <dgm:prSet presAssocID="{26C664EE-F180-4646-B5AE-C969E02F845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DE200FE-6ECB-7045-B546-B3C275DF9B01}" type="pres">
      <dgm:prSet presAssocID="{5FE0286B-345A-41A6-AC7C-DCC041ED0F4C}" presName="spacer" presStyleCnt="0"/>
      <dgm:spPr/>
    </dgm:pt>
    <dgm:pt modelId="{9D2B7B34-E986-9840-92A7-748686E102F2}" type="pres">
      <dgm:prSet presAssocID="{092DBF74-A78F-4266-9A6D-16048EF2BB0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84D5D67-CA85-464C-9FEB-EADB18ECA265}" type="pres">
      <dgm:prSet presAssocID="{092DBF74-A78F-4266-9A6D-16048EF2BB0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A367A14-397C-4444-88B5-3507C3731601}" type="presOf" srcId="{3D8FF830-4664-4C9E-82F5-BF91A9AE118D}" destId="{785FCF49-DADC-9045-9C14-89F6B1B776CF}" srcOrd="0" destOrd="3" presId="urn:microsoft.com/office/officeart/2005/8/layout/vList2"/>
    <dgm:cxn modelId="{8E611419-155E-4A50-A6C1-17280B8792F2}" srcId="{092DBF74-A78F-4266-9A6D-16048EF2BB08}" destId="{8E934016-2B2E-4EB6-8875-591D35072E1B}" srcOrd="2" destOrd="0" parTransId="{49F6AE64-2036-44FA-A92F-79C1E1FE03C8}" sibTransId="{0B2294F2-DF80-44C9-815F-B375782054A2}"/>
    <dgm:cxn modelId="{3CA4202C-3C4D-0744-B707-A192BF26D539}" type="presOf" srcId="{092DBF74-A78F-4266-9A6D-16048EF2BB08}" destId="{9D2B7B34-E986-9840-92A7-748686E102F2}" srcOrd="0" destOrd="0" presId="urn:microsoft.com/office/officeart/2005/8/layout/vList2"/>
    <dgm:cxn modelId="{98ECF62F-0FDF-46F1-953E-85649110FA7F}" srcId="{576F1845-BB82-42FF-9BA4-6F4CD4AD80DB}" destId="{26C664EE-F180-4646-B5AE-C969E02F8454}" srcOrd="1" destOrd="0" parTransId="{A033EAF1-5A87-484D-B31E-F01027A7BAA5}" sibTransId="{5FE0286B-345A-41A6-AC7C-DCC041ED0F4C}"/>
    <dgm:cxn modelId="{05C2B637-B4B2-B04B-B4CD-4E7244CC6713}" type="presOf" srcId="{BA228BF3-7170-4E41-8791-B5244D2FCE53}" destId="{785FCF49-DADC-9045-9C14-89F6B1B776CF}" srcOrd="0" destOrd="0" presId="urn:microsoft.com/office/officeart/2005/8/layout/vList2"/>
    <dgm:cxn modelId="{D36B3F41-BC07-4588-93D2-6470FD010BCA}" srcId="{13BBBD27-A512-4DF2-B22A-5D4CDA9575FC}" destId="{0910BFB7-D1AF-4AC4-83E1-C4507985710D}" srcOrd="2" destOrd="0" parTransId="{4ABA6E94-B229-479E-BCB7-78DD40989F2E}" sibTransId="{7EA30464-96AE-4309-A6F1-BD7035C5F922}"/>
    <dgm:cxn modelId="{AF0CE243-3079-4A64-9553-923A9DDCC877}" srcId="{13BBBD27-A512-4DF2-B22A-5D4CDA9575FC}" destId="{3D8FF830-4664-4C9E-82F5-BF91A9AE118D}" srcOrd="3" destOrd="0" parTransId="{1E0E3807-3FB3-4999-A65F-23624D63C208}" sibTransId="{B6F53FEB-F722-42CC-88C9-00EF94DDC906}"/>
    <dgm:cxn modelId="{5D36EC47-4154-4E61-BB16-C5803453E005}" srcId="{576F1845-BB82-42FF-9BA4-6F4CD4AD80DB}" destId="{092DBF74-A78F-4266-9A6D-16048EF2BB08}" srcOrd="2" destOrd="0" parTransId="{DB4490FE-77C2-4750-9C72-3921A3C664C7}" sibTransId="{8E3B43EF-ED38-42F8-8D38-630955AA4A14}"/>
    <dgm:cxn modelId="{119E0852-13B2-4B8A-9256-39C4880114FD}" srcId="{092DBF74-A78F-4266-9A6D-16048EF2BB08}" destId="{2FF21ED5-4491-4037-8338-9F13A28D6627}" srcOrd="1" destOrd="0" parTransId="{498E9628-72E3-48C4-B911-50C29739553C}" sibTransId="{0B81CCA0-02E6-4C4C-A39F-B67C7FE022E7}"/>
    <dgm:cxn modelId="{5E222552-B088-4A63-8CAA-036318372644}" srcId="{576F1845-BB82-42FF-9BA4-6F4CD4AD80DB}" destId="{13BBBD27-A512-4DF2-B22A-5D4CDA9575FC}" srcOrd="0" destOrd="0" parTransId="{4D030CF2-97C7-4C83-BC6C-03268DC3CB42}" sibTransId="{5E321EC3-14C7-498F-A97B-70BFC9D4724D}"/>
    <dgm:cxn modelId="{9DB7AB55-A56A-2046-B9A6-94E59B79E227}" type="presOf" srcId="{26C664EE-F180-4646-B5AE-C969E02F8454}" destId="{E43297B7-B287-7544-BA3E-B853CAB9C557}" srcOrd="0" destOrd="0" presId="urn:microsoft.com/office/officeart/2005/8/layout/vList2"/>
    <dgm:cxn modelId="{AD3B8169-ECE9-C340-9E3D-922F0F6EC3B2}" type="presOf" srcId="{082881B1-9576-434D-91F7-0E5C838F9512}" destId="{785FCF49-DADC-9045-9C14-89F6B1B776CF}" srcOrd="0" destOrd="1" presId="urn:microsoft.com/office/officeart/2005/8/layout/vList2"/>
    <dgm:cxn modelId="{0AE4B76D-913F-4551-94D3-0A2DDB9B89C7}" srcId="{13BBBD27-A512-4DF2-B22A-5D4CDA9575FC}" destId="{082881B1-9576-434D-91F7-0E5C838F9512}" srcOrd="1" destOrd="0" parTransId="{A2DB9C94-7AF7-453B-9B20-8F613F5E8BD3}" sibTransId="{714B5EF4-BD89-4885-9816-454456E711EF}"/>
    <dgm:cxn modelId="{ED509D74-A389-F14B-906D-051F9AA25FEF}" type="presOf" srcId="{8E934016-2B2E-4EB6-8875-591D35072E1B}" destId="{484D5D67-CA85-464C-9FEB-EADB18ECA265}" srcOrd="0" destOrd="2" presId="urn:microsoft.com/office/officeart/2005/8/layout/vList2"/>
    <dgm:cxn modelId="{BA80FF78-6C1E-4DCB-AD48-CAC3B377A851}" srcId="{092DBF74-A78F-4266-9A6D-16048EF2BB08}" destId="{32454E1E-489D-48FA-8173-286A949F82D0}" srcOrd="0" destOrd="0" parTransId="{81F16010-1D6C-4874-B5BE-7D02B69B4607}" sibTransId="{7075F231-D390-4839-B683-EC0B45333A30}"/>
    <dgm:cxn modelId="{D6ACEA85-D17D-4F4B-82A7-DC083A47F521}" srcId="{13BBBD27-A512-4DF2-B22A-5D4CDA9575FC}" destId="{BA228BF3-7170-4E41-8791-B5244D2FCE53}" srcOrd="0" destOrd="0" parTransId="{324FB918-1E0A-413A-80EE-45F03A253260}" sibTransId="{86830749-4762-474D-ADA8-6861C52F0F0D}"/>
    <dgm:cxn modelId="{400FE989-1F61-2047-8F98-33F94D779664}" type="presOf" srcId="{576F1845-BB82-42FF-9BA4-6F4CD4AD80DB}" destId="{54869DB3-92D0-744F-AB81-784BEAE02612}" srcOrd="0" destOrd="0" presId="urn:microsoft.com/office/officeart/2005/8/layout/vList2"/>
    <dgm:cxn modelId="{AD9EC98D-E8E3-1042-8ACC-6655A58EFCB9}" type="presOf" srcId="{32454E1E-489D-48FA-8173-286A949F82D0}" destId="{484D5D67-CA85-464C-9FEB-EADB18ECA265}" srcOrd="0" destOrd="0" presId="urn:microsoft.com/office/officeart/2005/8/layout/vList2"/>
    <dgm:cxn modelId="{C8DE2392-5871-8648-B6EC-ECC7DC7E836F}" type="presOf" srcId="{2FF21ED5-4491-4037-8338-9F13A28D6627}" destId="{484D5D67-CA85-464C-9FEB-EADB18ECA265}" srcOrd="0" destOrd="1" presId="urn:microsoft.com/office/officeart/2005/8/layout/vList2"/>
    <dgm:cxn modelId="{6D128299-B1CC-B648-83D9-0AF158C02981}" type="presOf" srcId="{13BBBD27-A512-4DF2-B22A-5D4CDA9575FC}" destId="{AF52299B-D8C1-7747-AF28-122C38AACF7C}" srcOrd="0" destOrd="0" presId="urn:microsoft.com/office/officeart/2005/8/layout/vList2"/>
    <dgm:cxn modelId="{60FC38D1-3982-C744-A4DA-DB105EEB9BD0}" type="presOf" srcId="{0910BFB7-D1AF-4AC4-83E1-C4507985710D}" destId="{785FCF49-DADC-9045-9C14-89F6B1B776CF}" srcOrd="0" destOrd="2" presId="urn:microsoft.com/office/officeart/2005/8/layout/vList2"/>
    <dgm:cxn modelId="{400EF1BD-751B-AF41-86C1-20548B4D5E76}" type="presParOf" srcId="{54869DB3-92D0-744F-AB81-784BEAE02612}" destId="{AF52299B-D8C1-7747-AF28-122C38AACF7C}" srcOrd="0" destOrd="0" presId="urn:microsoft.com/office/officeart/2005/8/layout/vList2"/>
    <dgm:cxn modelId="{CF470EA1-B241-154D-9AEC-C471B88359DF}" type="presParOf" srcId="{54869DB3-92D0-744F-AB81-784BEAE02612}" destId="{785FCF49-DADC-9045-9C14-89F6B1B776CF}" srcOrd="1" destOrd="0" presId="urn:microsoft.com/office/officeart/2005/8/layout/vList2"/>
    <dgm:cxn modelId="{5746A47C-ECBE-6740-8F35-CF934043BB99}" type="presParOf" srcId="{54869DB3-92D0-744F-AB81-784BEAE02612}" destId="{E43297B7-B287-7544-BA3E-B853CAB9C557}" srcOrd="2" destOrd="0" presId="urn:microsoft.com/office/officeart/2005/8/layout/vList2"/>
    <dgm:cxn modelId="{97162DC9-AE9D-2343-B59E-ADB0196A4EED}" type="presParOf" srcId="{54869DB3-92D0-744F-AB81-784BEAE02612}" destId="{7DE200FE-6ECB-7045-B546-B3C275DF9B01}" srcOrd="3" destOrd="0" presId="urn:microsoft.com/office/officeart/2005/8/layout/vList2"/>
    <dgm:cxn modelId="{08C60184-A460-4244-9512-F5A613C80BD6}" type="presParOf" srcId="{54869DB3-92D0-744F-AB81-784BEAE02612}" destId="{9D2B7B34-E986-9840-92A7-748686E102F2}" srcOrd="4" destOrd="0" presId="urn:microsoft.com/office/officeart/2005/8/layout/vList2"/>
    <dgm:cxn modelId="{B617DDEF-AA8E-C247-A341-1D6EE66D0FEE}" type="presParOf" srcId="{54869DB3-92D0-744F-AB81-784BEAE02612}" destId="{484D5D67-CA85-464C-9FEB-EADB18ECA26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4FF477-1484-412C-8575-C51EEEC9793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77E9BF8-8C21-4AC7-A4B9-965FDDD9517D}">
      <dgm:prSet custT="1"/>
      <dgm:spPr/>
      <dgm:t>
        <a:bodyPr/>
        <a:lstStyle/>
        <a:p>
          <a:r>
            <a:rPr lang="en-US" sz="1600" dirty="0"/>
            <a:t>Section 2(2) increased in significance as EU regulatory policy expanded.</a:t>
          </a:r>
        </a:p>
      </dgm:t>
    </dgm:pt>
    <dgm:pt modelId="{9C91A5E8-AA74-4D73-AB4F-6B24653585C8}" type="parTrans" cxnId="{11273F1E-3E76-48D5-AC97-2DD2DCAD756F}">
      <dgm:prSet/>
      <dgm:spPr/>
      <dgm:t>
        <a:bodyPr/>
        <a:lstStyle/>
        <a:p>
          <a:endParaRPr lang="en-US"/>
        </a:p>
      </dgm:t>
    </dgm:pt>
    <dgm:pt modelId="{AD340BF4-342C-433F-919F-9125159AE247}" type="sibTrans" cxnId="{11273F1E-3E76-48D5-AC97-2DD2DCAD756F}">
      <dgm:prSet/>
      <dgm:spPr/>
      <dgm:t>
        <a:bodyPr/>
        <a:lstStyle/>
        <a:p>
          <a:endParaRPr lang="en-US"/>
        </a:p>
      </dgm:t>
    </dgm:pt>
    <dgm:pt modelId="{998F7930-B749-4AA6-9001-6377DF4D33CF}">
      <dgm:prSet custT="1"/>
      <dgm:spPr/>
      <dgm:t>
        <a:bodyPr/>
        <a:lstStyle/>
        <a:p>
          <a:r>
            <a:rPr lang="en-US" sz="1600" dirty="0"/>
            <a:t>Section 2(1) engaged more as EU shifted regulatory frameworks from directives to directly applicable regulations.</a:t>
          </a:r>
        </a:p>
      </dgm:t>
    </dgm:pt>
    <dgm:pt modelId="{E9E0D461-5417-496F-BCD4-49C1326389C4}" type="parTrans" cxnId="{C12FDD2D-D116-421C-BCCF-E85421D54768}">
      <dgm:prSet/>
      <dgm:spPr/>
      <dgm:t>
        <a:bodyPr/>
        <a:lstStyle/>
        <a:p>
          <a:endParaRPr lang="en-US"/>
        </a:p>
      </dgm:t>
    </dgm:pt>
    <dgm:pt modelId="{6C4E9DBA-549B-4415-88BA-E02242C663DE}" type="sibTrans" cxnId="{C12FDD2D-D116-421C-BCCF-E85421D54768}">
      <dgm:prSet/>
      <dgm:spPr/>
      <dgm:t>
        <a:bodyPr/>
        <a:lstStyle/>
        <a:p>
          <a:endParaRPr lang="en-US"/>
        </a:p>
      </dgm:t>
    </dgm:pt>
    <dgm:pt modelId="{557907C9-FD25-47BB-948D-602030C2599B}">
      <dgm:prSet/>
      <dgm:spPr/>
      <dgm:t>
        <a:bodyPr/>
        <a:lstStyle/>
        <a:p>
          <a:r>
            <a:rPr lang="en-GB" dirty="0"/>
            <a:t>Paragraph 1A to Schedule 2 of the 1972 Act inserted by section 28 of the Legislative and Regulatory Reform Act 2006: allows domestic SIs to have an ambulatory quality by cross-referring to EU instruments that are amended over time.</a:t>
          </a:r>
          <a:endParaRPr lang="en-US" dirty="0"/>
        </a:p>
      </dgm:t>
    </dgm:pt>
    <dgm:pt modelId="{DE35DED4-2FB7-433B-900C-B052D9CD9ACF}" type="parTrans" cxnId="{ADC0CBBF-4DA0-401F-84D9-90C7395249BD}">
      <dgm:prSet/>
      <dgm:spPr/>
      <dgm:t>
        <a:bodyPr/>
        <a:lstStyle/>
        <a:p>
          <a:endParaRPr lang="en-US"/>
        </a:p>
      </dgm:t>
    </dgm:pt>
    <dgm:pt modelId="{C14EACFE-F95B-4CBC-88A6-7FBBDF9E468E}" type="sibTrans" cxnId="{ADC0CBBF-4DA0-401F-84D9-90C7395249BD}">
      <dgm:prSet/>
      <dgm:spPr/>
      <dgm:t>
        <a:bodyPr/>
        <a:lstStyle/>
        <a:p>
          <a:endParaRPr lang="en-US"/>
        </a:p>
      </dgm:t>
    </dgm:pt>
    <dgm:pt modelId="{08045829-4BCE-4535-A39A-FBB709A4CD2F}">
      <dgm:prSet custT="1"/>
      <dgm:spPr/>
      <dgm:t>
        <a:bodyPr/>
        <a:lstStyle/>
        <a:p>
          <a:r>
            <a:rPr lang="en-US" sz="1600" dirty="0"/>
            <a:t>Alignment secured through increased SIs as Single Market rules development but also through ambulatory qualities of section 2(1) and specific SIs.</a:t>
          </a:r>
        </a:p>
      </dgm:t>
    </dgm:pt>
    <dgm:pt modelId="{36B5EFF5-A864-4211-975C-892FCC18A16C}" type="parTrans" cxnId="{0C6C6B65-9E95-4937-A29D-56B5576954EF}">
      <dgm:prSet/>
      <dgm:spPr/>
      <dgm:t>
        <a:bodyPr/>
        <a:lstStyle/>
        <a:p>
          <a:endParaRPr lang="en-US"/>
        </a:p>
      </dgm:t>
    </dgm:pt>
    <dgm:pt modelId="{7FEDEE73-0900-4A2E-8547-5B617AAAF435}" type="sibTrans" cxnId="{0C6C6B65-9E95-4937-A29D-56B5576954EF}">
      <dgm:prSet/>
      <dgm:spPr/>
      <dgm:t>
        <a:bodyPr/>
        <a:lstStyle/>
        <a:p>
          <a:endParaRPr lang="en-US"/>
        </a:p>
      </dgm:t>
    </dgm:pt>
    <dgm:pt modelId="{DEDB38E2-B9F2-4C2E-99BD-C0A65BC8832E}" type="pres">
      <dgm:prSet presAssocID="{324FF477-1484-412C-8575-C51EEEC97935}" presName="root" presStyleCnt="0">
        <dgm:presLayoutVars>
          <dgm:dir/>
          <dgm:resizeHandles val="exact"/>
        </dgm:presLayoutVars>
      </dgm:prSet>
      <dgm:spPr/>
    </dgm:pt>
    <dgm:pt modelId="{619053F2-E427-44D5-AE0B-186689AC37D3}" type="pres">
      <dgm:prSet presAssocID="{324FF477-1484-412C-8575-C51EEEC97935}" presName="container" presStyleCnt="0">
        <dgm:presLayoutVars>
          <dgm:dir/>
          <dgm:resizeHandles val="exact"/>
        </dgm:presLayoutVars>
      </dgm:prSet>
      <dgm:spPr/>
    </dgm:pt>
    <dgm:pt modelId="{A9A5EEDA-046C-410E-8716-39E56E197A06}" type="pres">
      <dgm:prSet presAssocID="{477E9BF8-8C21-4AC7-A4B9-965FDDD9517D}" presName="compNode" presStyleCnt="0"/>
      <dgm:spPr/>
    </dgm:pt>
    <dgm:pt modelId="{35DFAFE4-5DDA-4008-BB06-0D7FB7436BE7}" type="pres">
      <dgm:prSet presAssocID="{477E9BF8-8C21-4AC7-A4B9-965FDDD9517D}" presName="iconBgRect" presStyleLbl="bgShp" presStyleIdx="0" presStyleCnt="4"/>
      <dgm:spPr/>
    </dgm:pt>
    <dgm:pt modelId="{83AA346A-30FD-455A-9026-2ED0FF70EB95}" type="pres">
      <dgm:prSet presAssocID="{477E9BF8-8C21-4AC7-A4B9-965FDDD9517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F81C1763-4AA2-4DE5-B085-8F52D12D1A32}" type="pres">
      <dgm:prSet presAssocID="{477E9BF8-8C21-4AC7-A4B9-965FDDD9517D}" presName="spaceRect" presStyleCnt="0"/>
      <dgm:spPr/>
    </dgm:pt>
    <dgm:pt modelId="{F94EBA4E-7222-4057-BD59-C481870725D2}" type="pres">
      <dgm:prSet presAssocID="{477E9BF8-8C21-4AC7-A4B9-965FDDD9517D}" presName="textRect" presStyleLbl="revTx" presStyleIdx="0" presStyleCnt="4">
        <dgm:presLayoutVars>
          <dgm:chMax val="1"/>
          <dgm:chPref val="1"/>
        </dgm:presLayoutVars>
      </dgm:prSet>
      <dgm:spPr/>
    </dgm:pt>
    <dgm:pt modelId="{0127CE60-B420-4983-B10A-BFFBD4EBC557}" type="pres">
      <dgm:prSet presAssocID="{AD340BF4-342C-433F-919F-9125159AE247}" presName="sibTrans" presStyleLbl="sibTrans2D1" presStyleIdx="0" presStyleCnt="0"/>
      <dgm:spPr/>
    </dgm:pt>
    <dgm:pt modelId="{A38C744D-E7A5-4F3A-B942-520FEC63D5BC}" type="pres">
      <dgm:prSet presAssocID="{998F7930-B749-4AA6-9001-6377DF4D33CF}" presName="compNode" presStyleCnt="0"/>
      <dgm:spPr/>
    </dgm:pt>
    <dgm:pt modelId="{66C07E83-41AB-48A7-9247-7CE5FDAD88F3}" type="pres">
      <dgm:prSet presAssocID="{998F7930-B749-4AA6-9001-6377DF4D33CF}" presName="iconBgRect" presStyleLbl="bgShp" presStyleIdx="1" presStyleCnt="4"/>
      <dgm:spPr/>
    </dgm:pt>
    <dgm:pt modelId="{FCA4789A-97FB-4E4D-A100-57D26F7CDE3A}" type="pres">
      <dgm:prSet presAssocID="{998F7930-B749-4AA6-9001-6377DF4D33C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9DB677E0-D1A0-4D7D-AF21-55C7DDD54A48}" type="pres">
      <dgm:prSet presAssocID="{998F7930-B749-4AA6-9001-6377DF4D33CF}" presName="spaceRect" presStyleCnt="0"/>
      <dgm:spPr/>
    </dgm:pt>
    <dgm:pt modelId="{494D4FF8-06FB-4D19-B456-CD22D4E9FE52}" type="pres">
      <dgm:prSet presAssocID="{998F7930-B749-4AA6-9001-6377DF4D33CF}" presName="textRect" presStyleLbl="revTx" presStyleIdx="1" presStyleCnt="4">
        <dgm:presLayoutVars>
          <dgm:chMax val="1"/>
          <dgm:chPref val="1"/>
        </dgm:presLayoutVars>
      </dgm:prSet>
      <dgm:spPr/>
    </dgm:pt>
    <dgm:pt modelId="{A4EE97A3-BF63-4747-8BD6-B87D9DEEFCDE}" type="pres">
      <dgm:prSet presAssocID="{6C4E9DBA-549B-4415-88BA-E02242C663DE}" presName="sibTrans" presStyleLbl="sibTrans2D1" presStyleIdx="0" presStyleCnt="0"/>
      <dgm:spPr/>
    </dgm:pt>
    <dgm:pt modelId="{B17F37CC-681F-4CD3-BABF-B0F3439128BE}" type="pres">
      <dgm:prSet presAssocID="{557907C9-FD25-47BB-948D-602030C2599B}" presName="compNode" presStyleCnt="0"/>
      <dgm:spPr/>
    </dgm:pt>
    <dgm:pt modelId="{4CE9507F-A50A-45CD-AD6C-F98C0FE3E6E2}" type="pres">
      <dgm:prSet presAssocID="{557907C9-FD25-47BB-948D-602030C2599B}" presName="iconBgRect" presStyleLbl="bgShp" presStyleIdx="2" presStyleCnt="4"/>
      <dgm:spPr/>
    </dgm:pt>
    <dgm:pt modelId="{093BE9CE-BEC0-4AB9-89F8-0324D9C34936}" type="pres">
      <dgm:prSet presAssocID="{557907C9-FD25-47BB-948D-602030C2599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E6195C4-52A9-420E-BB18-5150C84911A2}" type="pres">
      <dgm:prSet presAssocID="{557907C9-FD25-47BB-948D-602030C2599B}" presName="spaceRect" presStyleCnt="0"/>
      <dgm:spPr/>
    </dgm:pt>
    <dgm:pt modelId="{E6C8A09D-7D13-4565-8BB3-B09AFFD5E893}" type="pres">
      <dgm:prSet presAssocID="{557907C9-FD25-47BB-948D-602030C2599B}" presName="textRect" presStyleLbl="revTx" presStyleIdx="2" presStyleCnt="4">
        <dgm:presLayoutVars>
          <dgm:chMax val="1"/>
          <dgm:chPref val="1"/>
        </dgm:presLayoutVars>
      </dgm:prSet>
      <dgm:spPr/>
    </dgm:pt>
    <dgm:pt modelId="{5E622DB6-E4CE-446E-937A-26AA97DD4E0C}" type="pres">
      <dgm:prSet presAssocID="{C14EACFE-F95B-4CBC-88A6-7FBBDF9E468E}" presName="sibTrans" presStyleLbl="sibTrans2D1" presStyleIdx="0" presStyleCnt="0"/>
      <dgm:spPr/>
    </dgm:pt>
    <dgm:pt modelId="{4E0D6699-3710-4FF5-A05B-0303C6F2F8CC}" type="pres">
      <dgm:prSet presAssocID="{08045829-4BCE-4535-A39A-FBB709A4CD2F}" presName="compNode" presStyleCnt="0"/>
      <dgm:spPr/>
    </dgm:pt>
    <dgm:pt modelId="{0B63772F-A52F-4F15-87D1-FE8C9448FEDF}" type="pres">
      <dgm:prSet presAssocID="{08045829-4BCE-4535-A39A-FBB709A4CD2F}" presName="iconBgRect" presStyleLbl="bgShp" presStyleIdx="3" presStyleCnt="4"/>
      <dgm:spPr/>
    </dgm:pt>
    <dgm:pt modelId="{01CAF4A5-5957-4582-98E0-EFAD3BFE8C4A}" type="pres">
      <dgm:prSet presAssocID="{08045829-4BCE-4535-A39A-FBB709A4CD2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8F0D92F-48C7-4AF5-AA65-8A906B78245B}" type="pres">
      <dgm:prSet presAssocID="{08045829-4BCE-4535-A39A-FBB709A4CD2F}" presName="spaceRect" presStyleCnt="0"/>
      <dgm:spPr/>
    </dgm:pt>
    <dgm:pt modelId="{6BA6A568-88EC-4D2F-B685-0B790463FB41}" type="pres">
      <dgm:prSet presAssocID="{08045829-4BCE-4535-A39A-FBB709A4CD2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1BA201E-CDF0-426B-8E12-B79D6B709FF5}" type="presOf" srcId="{324FF477-1484-412C-8575-C51EEEC97935}" destId="{DEDB38E2-B9F2-4C2E-99BD-C0A65BC8832E}" srcOrd="0" destOrd="0" presId="urn:microsoft.com/office/officeart/2018/2/layout/IconCircleList"/>
    <dgm:cxn modelId="{11273F1E-3E76-48D5-AC97-2DD2DCAD756F}" srcId="{324FF477-1484-412C-8575-C51EEEC97935}" destId="{477E9BF8-8C21-4AC7-A4B9-965FDDD9517D}" srcOrd="0" destOrd="0" parTransId="{9C91A5E8-AA74-4D73-AB4F-6B24653585C8}" sibTransId="{AD340BF4-342C-433F-919F-9125159AE247}"/>
    <dgm:cxn modelId="{C12FDD2D-D116-421C-BCCF-E85421D54768}" srcId="{324FF477-1484-412C-8575-C51EEEC97935}" destId="{998F7930-B749-4AA6-9001-6377DF4D33CF}" srcOrd="1" destOrd="0" parTransId="{E9E0D461-5417-496F-BCD4-49C1326389C4}" sibTransId="{6C4E9DBA-549B-4415-88BA-E02242C663DE}"/>
    <dgm:cxn modelId="{E98D8140-A133-4B43-BCC5-9E8A6ABD4197}" type="presOf" srcId="{AD340BF4-342C-433F-919F-9125159AE247}" destId="{0127CE60-B420-4983-B10A-BFFBD4EBC557}" srcOrd="0" destOrd="0" presId="urn:microsoft.com/office/officeart/2018/2/layout/IconCircleList"/>
    <dgm:cxn modelId="{5C043C4D-890A-4E75-867F-27A9F997EDF9}" type="presOf" srcId="{08045829-4BCE-4535-A39A-FBB709A4CD2F}" destId="{6BA6A568-88EC-4D2F-B685-0B790463FB41}" srcOrd="0" destOrd="0" presId="urn:microsoft.com/office/officeart/2018/2/layout/IconCircleList"/>
    <dgm:cxn modelId="{1C9BE452-2E41-4A52-817B-D0AE9F43E238}" type="presOf" srcId="{998F7930-B749-4AA6-9001-6377DF4D33CF}" destId="{494D4FF8-06FB-4D19-B456-CD22D4E9FE52}" srcOrd="0" destOrd="0" presId="urn:microsoft.com/office/officeart/2018/2/layout/IconCircleList"/>
    <dgm:cxn modelId="{0C6C6B65-9E95-4937-A29D-56B5576954EF}" srcId="{324FF477-1484-412C-8575-C51EEEC97935}" destId="{08045829-4BCE-4535-A39A-FBB709A4CD2F}" srcOrd="3" destOrd="0" parTransId="{36B5EFF5-A864-4211-975C-892FCC18A16C}" sibTransId="{7FEDEE73-0900-4A2E-8547-5B617AAAF435}"/>
    <dgm:cxn modelId="{B1D9037E-00B0-418B-97B3-BB57520D3F3D}" type="presOf" srcId="{C14EACFE-F95B-4CBC-88A6-7FBBDF9E468E}" destId="{5E622DB6-E4CE-446E-937A-26AA97DD4E0C}" srcOrd="0" destOrd="0" presId="urn:microsoft.com/office/officeart/2018/2/layout/IconCircleList"/>
    <dgm:cxn modelId="{697D74A4-BD6A-4718-9013-35AF917E5DC4}" type="presOf" srcId="{6C4E9DBA-549B-4415-88BA-E02242C663DE}" destId="{A4EE97A3-BF63-4747-8BD6-B87D9DEEFCDE}" srcOrd="0" destOrd="0" presId="urn:microsoft.com/office/officeart/2018/2/layout/IconCircleList"/>
    <dgm:cxn modelId="{ADC0CBBF-4DA0-401F-84D9-90C7395249BD}" srcId="{324FF477-1484-412C-8575-C51EEEC97935}" destId="{557907C9-FD25-47BB-948D-602030C2599B}" srcOrd="2" destOrd="0" parTransId="{DE35DED4-2FB7-433B-900C-B052D9CD9ACF}" sibTransId="{C14EACFE-F95B-4CBC-88A6-7FBBDF9E468E}"/>
    <dgm:cxn modelId="{D5347DDC-5E5F-49C7-BB19-38E2AB1658B8}" type="presOf" srcId="{557907C9-FD25-47BB-948D-602030C2599B}" destId="{E6C8A09D-7D13-4565-8BB3-B09AFFD5E893}" srcOrd="0" destOrd="0" presId="urn:microsoft.com/office/officeart/2018/2/layout/IconCircleList"/>
    <dgm:cxn modelId="{352213F0-C7BE-45E2-8187-46C9589EE121}" type="presOf" srcId="{477E9BF8-8C21-4AC7-A4B9-965FDDD9517D}" destId="{F94EBA4E-7222-4057-BD59-C481870725D2}" srcOrd="0" destOrd="0" presId="urn:microsoft.com/office/officeart/2018/2/layout/IconCircleList"/>
    <dgm:cxn modelId="{085F50DB-15E8-46D1-B346-B675C67D1442}" type="presParOf" srcId="{DEDB38E2-B9F2-4C2E-99BD-C0A65BC8832E}" destId="{619053F2-E427-44D5-AE0B-186689AC37D3}" srcOrd="0" destOrd="0" presId="urn:microsoft.com/office/officeart/2018/2/layout/IconCircleList"/>
    <dgm:cxn modelId="{D1C77585-DE5A-4002-A138-F139EABD4834}" type="presParOf" srcId="{619053F2-E427-44D5-AE0B-186689AC37D3}" destId="{A9A5EEDA-046C-410E-8716-39E56E197A06}" srcOrd="0" destOrd="0" presId="urn:microsoft.com/office/officeart/2018/2/layout/IconCircleList"/>
    <dgm:cxn modelId="{E711B9DC-7F44-4794-916A-843B9E2EF539}" type="presParOf" srcId="{A9A5EEDA-046C-410E-8716-39E56E197A06}" destId="{35DFAFE4-5DDA-4008-BB06-0D7FB7436BE7}" srcOrd="0" destOrd="0" presId="urn:microsoft.com/office/officeart/2018/2/layout/IconCircleList"/>
    <dgm:cxn modelId="{6734AA7E-2C44-4318-A0E8-8735B9AE162E}" type="presParOf" srcId="{A9A5EEDA-046C-410E-8716-39E56E197A06}" destId="{83AA346A-30FD-455A-9026-2ED0FF70EB95}" srcOrd="1" destOrd="0" presId="urn:microsoft.com/office/officeart/2018/2/layout/IconCircleList"/>
    <dgm:cxn modelId="{02B4A975-7722-4ADF-B388-23A67FAA0B15}" type="presParOf" srcId="{A9A5EEDA-046C-410E-8716-39E56E197A06}" destId="{F81C1763-4AA2-4DE5-B085-8F52D12D1A32}" srcOrd="2" destOrd="0" presId="urn:microsoft.com/office/officeart/2018/2/layout/IconCircleList"/>
    <dgm:cxn modelId="{9351D894-37D4-4F2E-94DA-85B4C2CC019B}" type="presParOf" srcId="{A9A5EEDA-046C-410E-8716-39E56E197A06}" destId="{F94EBA4E-7222-4057-BD59-C481870725D2}" srcOrd="3" destOrd="0" presId="urn:microsoft.com/office/officeart/2018/2/layout/IconCircleList"/>
    <dgm:cxn modelId="{F294F162-0820-401E-876A-197A5BC9571F}" type="presParOf" srcId="{619053F2-E427-44D5-AE0B-186689AC37D3}" destId="{0127CE60-B420-4983-B10A-BFFBD4EBC557}" srcOrd="1" destOrd="0" presId="urn:microsoft.com/office/officeart/2018/2/layout/IconCircleList"/>
    <dgm:cxn modelId="{7705DACC-BC7F-44E9-A1B8-E8E7B00CF86C}" type="presParOf" srcId="{619053F2-E427-44D5-AE0B-186689AC37D3}" destId="{A38C744D-E7A5-4F3A-B942-520FEC63D5BC}" srcOrd="2" destOrd="0" presId="urn:microsoft.com/office/officeart/2018/2/layout/IconCircleList"/>
    <dgm:cxn modelId="{CB0669F4-6676-44E8-A065-E23B1A528220}" type="presParOf" srcId="{A38C744D-E7A5-4F3A-B942-520FEC63D5BC}" destId="{66C07E83-41AB-48A7-9247-7CE5FDAD88F3}" srcOrd="0" destOrd="0" presId="urn:microsoft.com/office/officeart/2018/2/layout/IconCircleList"/>
    <dgm:cxn modelId="{ED5BC9B4-73B4-4282-911C-11FA16CD516D}" type="presParOf" srcId="{A38C744D-E7A5-4F3A-B942-520FEC63D5BC}" destId="{FCA4789A-97FB-4E4D-A100-57D26F7CDE3A}" srcOrd="1" destOrd="0" presId="urn:microsoft.com/office/officeart/2018/2/layout/IconCircleList"/>
    <dgm:cxn modelId="{E7CB6918-DBD2-4618-BFB6-BFC96E5E0023}" type="presParOf" srcId="{A38C744D-E7A5-4F3A-B942-520FEC63D5BC}" destId="{9DB677E0-D1A0-4D7D-AF21-55C7DDD54A48}" srcOrd="2" destOrd="0" presId="urn:microsoft.com/office/officeart/2018/2/layout/IconCircleList"/>
    <dgm:cxn modelId="{2E97CE46-872F-4B14-9EE1-6E5B43E68D0C}" type="presParOf" srcId="{A38C744D-E7A5-4F3A-B942-520FEC63D5BC}" destId="{494D4FF8-06FB-4D19-B456-CD22D4E9FE52}" srcOrd="3" destOrd="0" presId="urn:microsoft.com/office/officeart/2018/2/layout/IconCircleList"/>
    <dgm:cxn modelId="{7B3CA9DA-953F-4892-87E1-735F15273950}" type="presParOf" srcId="{619053F2-E427-44D5-AE0B-186689AC37D3}" destId="{A4EE97A3-BF63-4747-8BD6-B87D9DEEFCDE}" srcOrd="3" destOrd="0" presId="urn:microsoft.com/office/officeart/2018/2/layout/IconCircleList"/>
    <dgm:cxn modelId="{2DDBAE02-0CF6-420C-9114-432FD09D80AD}" type="presParOf" srcId="{619053F2-E427-44D5-AE0B-186689AC37D3}" destId="{B17F37CC-681F-4CD3-BABF-B0F3439128BE}" srcOrd="4" destOrd="0" presId="urn:microsoft.com/office/officeart/2018/2/layout/IconCircleList"/>
    <dgm:cxn modelId="{C3B57493-4271-49F7-B483-542A7FE1DD8C}" type="presParOf" srcId="{B17F37CC-681F-4CD3-BABF-B0F3439128BE}" destId="{4CE9507F-A50A-45CD-AD6C-F98C0FE3E6E2}" srcOrd="0" destOrd="0" presId="urn:microsoft.com/office/officeart/2018/2/layout/IconCircleList"/>
    <dgm:cxn modelId="{258BA0E5-BFAD-4A85-9D12-A9F9737B7B1E}" type="presParOf" srcId="{B17F37CC-681F-4CD3-BABF-B0F3439128BE}" destId="{093BE9CE-BEC0-4AB9-89F8-0324D9C34936}" srcOrd="1" destOrd="0" presId="urn:microsoft.com/office/officeart/2018/2/layout/IconCircleList"/>
    <dgm:cxn modelId="{CE47E284-2A6A-44E0-8C11-6054311CD7C6}" type="presParOf" srcId="{B17F37CC-681F-4CD3-BABF-B0F3439128BE}" destId="{0E6195C4-52A9-420E-BB18-5150C84911A2}" srcOrd="2" destOrd="0" presId="urn:microsoft.com/office/officeart/2018/2/layout/IconCircleList"/>
    <dgm:cxn modelId="{766FB382-94AB-4A76-83CF-C6E85EE48D9F}" type="presParOf" srcId="{B17F37CC-681F-4CD3-BABF-B0F3439128BE}" destId="{E6C8A09D-7D13-4565-8BB3-B09AFFD5E893}" srcOrd="3" destOrd="0" presId="urn:microsoft.com/office/officeart/2018/2/layout/IconCircleList"/>
    <dgm:cxn modelId="{15AB25F5-BDDE-43C7-9053-D0EDE6B848A5}" type="presParOf" srcId="{619053F2-E427-44D5-AE0B-186689AC37D3}" destId="{5E622DB6-E4CE-446E-937A-26AA97DD4E0C}" srcOrd="5" destOrd="0" presId="urn:microsoft.com/office/officeart/2018/2/layout/IconCircleList"/>
    <dgm:cxn modelId="{41C5F426-EA1B-4CD5-901F-F7807AA7F99D}" type="presParOf" srcId="{619053F2-E427-44D5-AE0B-186689AC37D3}" destId="{4E0D6699-3710-4FF5-A05B-0303C6F2F8CC}" srcOrd="6" destOrd="0" presId="urn:microsoft.com/office/officeart/2018/2/layout/IconCircleList"/>
    <dgm:cxn modelId="{71038C09-CFD1-4B2E-B69D-0A368474355A}" type="presParOf" srcId="{4E0D6699-3710-4FF5-A05B-0303C6F2F8CC}" destId="{0B63772F-A52F-4F15-87D1-FE8C9448FEDF}" srcOrd="0" destOrd="0" presId="urn:microsoft.com/office/officeart/2018/2/layout/IconCircleList"/>
    <dgm:cxn modelId="{EF3A67A2-1644-464A-AFE4-4CA85DD7F9FD}" type="presParOf" srcId="{4E0D6699-3710-4FF5-A05B-0303C6F2F8CC}" destId="{01CAF4A5-5957-4582-98E0-EFAD3BFE8C4A}" srcOrd="1" destOrd="0" presId="urn:microsoft.com/office/officeart/2018/2/layout/IconCircleList"/>
    <dgm:cxn modelId="{B5B488A1-7A3C-4714-85A1-4020EE6DF15A}" type="presParOf" srcId="{4E0D6699-3710-4FF5-A05B-0303C6F2F8CC}" destId="{18F0D92F-48C7-4AF5-AA65-8A906B78245B}" srcOrd="2" destOrd="0" presId="urn:microsoft.com/office/officeart/2018/2/layout/IconCircleList"/>
    <dgm:cxn modelId="{191F36BD-E039-4A82-B891-F166DDD01C42}" type="presParOf" srcId="{4E0D6699-3710-4FF5-A05B-0303C6F2F8CC}" destId="{6BA6A568-88EC-4D2F-B685-0B790463FB4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B2CDA3-51E1-471A-A45E-4A8AF242014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6D94428-0EED-432F-AF6C-A0E429B1AAE7}">
      <dgm:prSet/>
      <dgm:spPr/>
      <dgm:t>
        <a:bodyPr/>
        <a:lstStyle/>
        <a:p>
          <a:r>
            <a:rPr lang="en-US"/>
            <a:t>Repeal of ECA in 2018 Act complicates ability of WAB to give effect to transition.</a:t>
          </a:r>
        </a:p>
      </dgm:t>
    </dgm:pt>
    <dgm:pt modelId="{402E3B20-97D3-4BC3-A71A-3E66B9B988AC}" type="parTrans" cxnId="{A23D9E5B-55D5-4C6A-A865-DAB932F788C3}">
      <dgm:prSet/>
      <dgm:spPr/>
      <dgm:t>
        <a:bodyPr/>
        <a:lstStyle/>
        <a:p>
          <a:endParaRPr lang="en-US"/>
        </a:p>
      </dgm:t>
    </dgm:pt>
    <dgm:pt modelId="{0C0FD59A-98ED-42C2-81A6-84A6E8AB9614}" type="sibTrans" cxnId="{A23D9E5B-55D5-4C6A-A865-DAB932F788C3}">
      <dgm:prSet/>
      <dgm:spPr/>
      <dgm:t>
        <a:bodyPr/>
        <a:lstStyle/>
        <a:p>
          <a:endParaRPr lang="en-US"/>
        </a:p>
      </dgm:t>
    </dgm:pt>
    <dgm:pt modelId="{0D34B0B1-4FF0-4D97-A27D-805D3096E52E}">
      <dgm:prSet/>
      <dgm:spPr/>
      <dgm:t>
        <a:bodyPr/>
        <a:lstStyle/>
        <a:p>
          <a:r>
            <a:rPr lang="en-US"/>
            <a:t>WAB introduces new section 1A into 2018 Act to allow the effect of section 2(1) ECA to apply to Part 4 of Withdrawal Agreement notwithstanding repeal.</a:t>
          </a:r>
        </a:p>
      </dgm:t>
    </dgm:pt>
    <dgm:pt modelId="{A0DDF97D-3F76-4FC4-A226-B6BF35BEA2E2}" type="parTrans" cxnId="{81F6AD9E-6385-457D-8A90-3529D766A16B}">
      <dgm:prSet/>
      <dgm:spPr/>
      <dgm:t>
        <a:bodyPr/>
        <a:lstStyle/>
        <a:p>
          <a:endParaRPr lang="en-US"/>
        </a:p>
      </dgm:t>
    </dgm:pt>
    <dgm:pt modelId="{BBF340C8-13DC-4250-89B3-29FAC667F65E}" type="sibTrans" cxnId="{81F6AD9E-6385-457D-8A90-3529D766A16B}">
      <dgm:prSet/>
      <dgm:spPr/>
      <dgm:t>
        <a:bodyPr/>
        <a:lstStyle/>
        <a:p>
          <a:endParaRPr lang="en-US"/>
        </a:p>
      </dgm:t>
    </dgm:pt>
    <dgm:pt modelId="{485E1A5C-B7A2-4DEE-83EA-32050966E054}">
      <dgm:prSet/>
      <dgm:spPr/>
      <dgm:t>
        <a:bodyPr/>
        <a:lstStyle/>
        <a:p>
          <a:r>
            <a:rPr lang="en-US"/>
            <a:t>WAB also introduces a new section 1B into 2018 Act to allow the effect of section 2(2) ECA to be maintained for new rules entering into force during transition.</a:t>
          </a:r>
        </a:p>
      </dgm:t>
    </dgm:pt>
    <dgm:pt modelId="{BC7A87AB-6581-4BE8-AF6B-974318C0D7C5}" type="parTrans" cxnId="{818E55AC-1EDA-431D-9AA7-48BA59DDB9EE}">
      <dgm:prSet/>
      <dgm:spPr/>
      <dgm:t>
        <a:bodyPr/>
        <a:lstStyle/>
        <a:p>
          <a:endParaRPr lang="en-US"/>
        </a:p>
      </dgm:t>
    </dgm:pt>
    <dgm:pt modelId="{4BFA46B1-A43E-4EAB-9F4D-8AE1EA2E353B}" type="sibTrans" cxnId="{818E55AC-1EDA-431D-9AA7-48BA59DDB9EE}">
      <dgm:prSet/>
      <dgm:spPr/>
      <dgm:t>
        <a:bodyPr/>
        <a:lstStyle/>
        <a:p>
          <a:endParaRPr lang="en-US"/>
        </a:p>
      </dgm:t>
    </dgm:pt>
    <dgm:pt modelId="{E73F1505-82BD-4F1B-AF16-1CA8AB572BAD}">
      <dgm:prSet/>
      <dgm:spPr/>
      <dgm:t>
        <a:bodyPr/>
        <a:lstStyle/>
        <a:p>
          <a:r>
            <a:rPr lang="en-US"/>
            <a:t>Ambulatory alignment as well as alignment via SIs is maintained through the ghost of the ECA.</a:t>
          </a:r>
        </a:p>
      </dgm:t>
    </dgm:pt>
    <dgm:pt modelId="{1FDB4871-1CC0-407D-80DF-511CF7D5318B}" type="parTrans" cxnId="{09848764-9FFA-421B-B0A7-44F84B5BF83E}">
      <dgm:prSet/>
      <dgm:spPr/>
      <dgm:t>
        <a:bodyPr/>
        <a:lstStyle/>
        <a:p>
          <a:endParaRPr lang="en-US"/>
        </a:p>
      </dgm:t>
    </dgm:pt>
    <dgm:pt modelId="{295A9BC7-85A2-4DAF-B7EF-8DA69D6F96E3}" type="sibTrans" cxnId="{09848764-9FFA-421B-B0A7-44F84B5BF83E}">
      <dgm:prSet/>
      <dgm:spPr/>
      <dgm:t>
        <a:bodyPr/>
        <a:lstStyle/>
        <a:p>
          <a:endParaRPr lang="en-US"/>
        </a:p>
      </dgm:t>
    </dgm:pt>
    <dgm:pt modelId="{FC6A4171-50F1-0047-B820-D2D14A80A647}" type="pres">
      <dgm:prSet presAssocID="{C2B2CDA3-51E1-471A-A45E-4A8AF242014E}" presName="linear" presStyleCnt="0">
        <dgm:presLayoutVars>
          <dgm:animLvl val="lvl"/>
          <dgm:resizeHandles val="exact"/>
        </dgm:presLayoutVars>
      </dgm:prSet>
      <dgm:spPr/>
    </dgm:pt>
    <dgm:pt modelId="{DE630A58-5BEB-BF46-B8E0-C1F3093F86CF}" type="pres">
      <dgm:prSet presAssocID="{A6D94428-0EED-432F-AF6C-A0E429B1AAE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7264219-72AD-5848-ADF2-0C83A2DBE941}" type="pres">
      <dgm:prSet presAssocID="{0C0FD59A-98ED-42C2-81A6-84A6E8AB9614}" presName="spacer" presStyleCnt="0"/>
      <dgm:spPr/>
    </dgm:pt>
    <dgm:pt modelId="{F1B0C393-6D7C-D04D-95CF-0DD75F1A5254}" type="pres">
      <dgm:prSet presAssocID="{0D34B0B1-4FF0-4D97-A27D-805D3096E52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3B6D981-E21F-DD4F-881E-06D48DAE70DD}" type="pres">
      <dgm:prSet presAssocID="{BBF340C8-13DC-4250-89B3-29FAC667F65E}" presName="spacer" presStyleCnt="0"/>
      <dgm:spPr/>
    </dgm:pt>
    <dgm:pt modelId="{72E7CA03-FAD1-4546-B42C-AD38556507D1}" type="pres">
      <dgm:prSet presAssocID="{485E1A5C-B7A2-4DEE-83EA-32050966E05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AC07E25-D0D8-2746-980E-0B05C3F16902}" type="pres">
      <dgm:prSet presAssocID="{4BFA46B1-A43E-4EAB-9F4D-8AE1EA2E353B}" presName="spacer" presStyleCnt="0"/>
      <dgm:spPr/>
    </dgm:pt>
    <dgm:pt modelId="{120616D5-DB09-0845-81FE-F530AF082AD9}" type="pres">
      <dgm:prSet presAssocID="{E73F1505-82BD-4F1B-AF16-1CA8AB572BA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C20440D-F044-AB40-9971-B87411202CCF}" type="presOf" srcId="{C2B2CDA3-51E1-471A-A45E-4A8AF242014E}" destId="{FC6A4171-50F1-0047-B820-D2D14A80A647}" srcOrd="0" destOrd="0" presId="urn:microsoft.com/office/officeart/2005/8/layout/vList2"/>
    <dgm:cxn modelId="{CA7CA71D-DB8B-F145-A8EE-A6AAA7531280}" type="presOf" srcId="{485E1A5C-B7A2-4DEE-83EA-32050966E054}" destId="{72E7CA03-FAD1-4546-B42C-AD38556507D1}" srcOrd="0" destOrd="0" presId="urn:microsoft.com/office/officeart/2005/8/layout/vList2"/>
    <dgm:cxn modelId="{A23D9E5B-55D5-4C6A-A865-DAB932F788C3}" srcId="{C2B2CDA3-51E1-471A-A45E-4A8AF242014E}" destId="{A6D94428-0EED-432F-AF6C-A0E429B1AAE7}" srcOrd="0" destOrd="0" parTransId="{402E3B20-97D3-4BC3-A71A-3E66B9B988AC}" sibTransId="{0C0FD59A-98ED-42C2-81A6-84A6E8AB9614}"/>
    <dgm:cxn modelId="{09848764-9FFA-421B-B0A7-44F84B5BF83E}" srcId="{C2B2CDA3-51E1-471A-A45E-4A8AF242014E}" destId="{E73F1505-82BD-4F1B-AF16-1CA8AB572BAD}" srcOrd="3" destOrd="0" parTransId="{1FDB4871-1CC0-407D-80DF-511CF7D5318B}" sibTransId="{295A9BC7-85A2-4DAF-B7EF-8DA69D6F96E3}"/>
    <dgm:cxn modelId="{4B9D6C94-6F6A-224F-8BB5-1BA67519AC59}" type="presOf" srcId="{A6D94428-0EED-432F-AF6C-A0E429B1AAE7}" destId="{DE630A58-5BEB-BF46-B8E0-C1F3093F86CF}" srcOrd="0" destOrd="0" presId="urn:microsoft.com/office/officeart/2005/8/layout/vList2"/>
    <dgm:cxn modelId="{81F6AD9E-6385-457D-8A90-3529D766A16B}" srcId="{C2B2CDA3-51E1-471A-A45E-4A8AF242014E}" destId="{0D34B0B1-4FF0-4D97-A27D-805D3096E52E}" srcOrd="1" destOrd="0" parTransId="{A0DDF97D-3F76-4FC4-A226-B6BF35BEA2E2}" sibTransId="{BBF340C8-13DC-4250-89B3-29FAC667F65E}"/>
    <dgm:cxn modelId="{818E55AC-1EDA-431D-9AA7-48BA59DDB9EE}" srcId="{C2B2CDA3-51E1-471A-A45E-4A8AF242014E}" destId="{485E1A5C-B7A2-4DEE-83EA-32050966E054}" srcOrd="2" destOrd="0" parTransId="{BC7A87AB-6581-4BE8-AF6B-974318C0D7C5}" sibTransId="{4BFA46B1-A43E-4EAB-9F4D-8AE1EA2E353B}"/>
    <dgm:cxn modelId="{E253EFDA-454D-2046-9DF3-C0B874AEB807}" type="presOf" srcId="{0D34B0B1-4FF0-4D97-A27D-805D3096E52E}" destId="{F1B0C393-6D7C-D04D-95CF-0DD75F1A5254}" srcOrd="0" destOrd="0" presId="urn:microsoft.com/office/officeart/2005/8/layout/vList2"/>
    <dgm:cxn modelId="{4309C8E7-DF3B-0748-BE89-EA9E19153500}" type="presOf" srcId="{E73F1505-82BD-4F1B-AF16-1CA8AB572BAD}" destId="{120616D5-DB09-0845-81FE-F530AF082AD9}" srcOrd="0" destOrd="0" presId="urn:microsoft.com/office/officeart/2005/8/layout/vList2"/>
    <dgm:cxn modelId="{B67F2083-D3C5-5644-8C60-B15475A411AB}" type="presParOf" srcId="{FC6A4171-50F1-0047-B820-D2D14A80A647}" destId="{DE630A58-5BEB-BF46-B8E0-C1F3093F86CF}" srcOrd="0" destOrd="0" presId="urn:microsoft.com/office/officeart/2005/8/layout/vList2"/>
    <dgm:cxn modelId="{D5A841D8-10EF-ED4B-AE05-DC9CDB164115}" type="presParOf" srcId="{FC6A4171-50F1-0047-B820-D2D14A80A647}" destId="{27264219-72AD-5848-ADF2-0C83A2DBE941}" srcOrd="1" destOrd="0" presId="urn:microsoft.com/office/officeart/2005/8/layout/vList2"/>
    <dgm:cxn modelId="{1B192EBE-443D-5B4C-9979-60D9CC1F466B}" type="presParOf" srcId="{FC6A4171-50F1-0047-B820-D2D14A80A647}" destId="{F1B0C393-6D7C-D04D-95CF-0DD75F1A5254}" srcOrd="2" destOrd="0" presId="urn:microsoft.com/office/officeart/2005/8/layout/vList2"/>
    <dgm:cxn modelId="{AA95C0BB-C561-C848-9D94-99CD11E5B742}" type="presParOf" srcId="{FC6A4171-50F1-0047-B820-D2D14A80A647}" destId="{F3B6D981-E21F-DD4F-881E-06D48DAE70DD}" srcOrd="3" destOrd="0" presId="urn:microsoft.com/office/officeart/2005/8/layout/vList2"/>
    <dgm:cxn modelId="{969C9C43-E0AC-874E-92FA-BCE3D8D4E927}" type="presParOf" srcId="{FC6A4171-50F1-0047-B820-D2D14A80A647}" destId="{72E7CA03-FAD1-4546-B42C-AD38556507D1}" srcOrd="4" destOrd="0" presId="urn:microsoft.com/office/officeart/2005/8/layout/vList2"/>
    <dgm:cxn modelId="{6544AA7F-2FB5-1746-BC26-EF53240F8A6B}" type="presParOf" srcId="{FC6A4171-50F1-0047-B820-D2D14A80A647}" destId="{1AC07E25-D0D8-2746-980E-0B05C3F16902}" srcOrd="5" destOrd="0" presId="urn:microsoft.com/office/officeart/2005/8/layout/vList2"/>
    <dgm:cxn modelId="{F7CDF49C-F967-9942-B752-569C1C842821}" type="presParOf" srcId="{FC6A4171-50F1-0047-B820-D2D14A80A647}" destId="{120616D5-DB09-0845-81FE-F530AF082AD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5E6FCB-D8C9-42A1-B729-552129DCEA7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C82C8D2-BB2A-4938-813C-2B2FEE30218E}">
      <dgm:prSet/>
      <dgm:spPr/>
      <dgm:t>
        <a:bodyPr/>
        <a:lstStyle/>
        <a:p>
          <a:r>
            <a:rPr lang="en-US"/>
            <a:t>WAB introduces new section 7A into 2018 Act to reincarnate the wording of section 2(1) ECA when applied to Protocol on Ireland/Northern Ireland. </a:t>
          </a:r>
        </a:p>
      </dgm:t>
    </dgm:pt>
    <dgm:pt modelId="{7F420D5A-6DAB-4BCD-8079-4DDCB8B01A9E}" type="parTrans" cxnId="{1DBB8499-D123-4FB2-819D-FC1241069032}">
      <dgm:prSet/>
      <dgm:spPr/>
      <dgm:t>
        <a:bodyPr/>
        <a:lstStyle/>
        <a:p>
          <a:endParaRPr lang="en-US"/>
        </a:p>
      </dgm:t>
    </dgm:pt>
    <dgm:pt modelId="{E38D3D9F-A40E-410A-BE98-9012C1A31561}" type="sibTrans" cxnId="{1DBB8499-D123-4FB2-819D-FC1241069032}">
      <dgm:prSet/>
      <dgm:spPr/>
      <dgm:t>
        <a:bodyPr/>
        <a:lstStyle/>
        <a:p>
          <a:endParaRPr lang="en-US"/>
        </a:p>
      </dgm:t>
    </dgm:pt>
    <dgm:pt modelId="{1A100C66-8C52-4A25-A3D4-AB3223A0F4B9}">
      <dgm:prSet/>
      <dgm:spPr/>
      <dgm:t>
        <a:bodyPr/>
        <a:lstStyle/>
        <a:p>
          <a:r>
            <a:rPr lang="en-US"/>
            <a:t>WAB introduces a new section 8C into the 2018 Act to give ministers power to make statutory instruments to implement the Protocol.</a:t>
          </a:r>
        </a:p>
      </dgm:t>
    </dgm:pt>
    <dgm:pt modelId="{53C3BA92-5A74-4ADE-8E84-8F3843313955}" type="parTrans" cxnId="{AD1EFF46-6758-49D0-88A8-F869B74F8E28}">
      <dgm:prSet/>
      <dgm:spPr/>
      <dgm:t>
        <a:bodyPr/>
        <a:lstStyle/>
        <a:p>
          <a:endParaRPr lang="en-US"/>
        </a:p>
      </dgm:t>
    </dgm:pt>
    <dgm:pt modelId="{11CCD842-1B37-4D27-AC6B-F4C789D8B474}" type="sibTrans" cxnId="{AD1EFF46-6758-49D0-88A8-F869B74F8E28}">
      <dgm:prSet/>
      <dgm:spPr/>
      <dgm:t>
        <a:bodyPr/>
        <a:lstStyle/>
        <a:p>
          <a:endParaRPr lang="en-US"/>
        </a:p>
      </dgm:t>
    </dgm:pt>
    <dgm:pt modelId="{11AD98C2-EBC1-43C3-A27C-3E7CC53C6F24}">
      <dgm:prSet/>
      <dgm:spPr/>
      <dgm:t>
        <a:bodyPr/>
        <a:lstStyle/>
        <a:p>
          <a:r>
            <a:rPr lang="en-US"/>
            <a:t>Static perfect alignment at exit day (or at end of transition period) via 2018 Act.</a:t>
          </a:r>
        </a:p>
      </dgm:t>
    </dgm:pt>
    <dgm:pt modelId="{07F68629-835C-4D3E-AF61-746F19FCA049}" type="parTrans" cxnId="{31D2A88E-C8AE-44F2-A51D-1E5255574753}">
      <dgm:prSet/>
      <dgm:spPr/>
      <dgm:t>
        <a:bodyPr/>
        <a:lstStyle/>
        <a:p>
          <a:endParaRPr lang="en-US"/>
        </a:p>
      </dgm:t>
    </dgm:pt>
    <dgm:pt modelId="{DB74681A-8EC3-4ADC-92A8-8DD6CAD3206B}" type="sibTrans" cxnId="{31D2A88E-C8AE-44F2-A51D-1E5255574753}">
      <dgm:prSet/>
      <dgm:spPr/>
      <dgm:t>
        <a:bodyPr/>
        <a:lstStyle/>
        <a:p>
          <a:endParaRPr lang="en-US"/>
        </a:p>
      </dgm:t>
    </dgm:pt>
    <dgm:pt modelId="{281C81A9-E060-405F-8AF8-41CA1D3EA11A}">
      <dgm:prSet/>
      <dgm:spPr/>
      <dgm:t>
        <a:bodyPr/>
        <a:lstStyle/>
        <a:p>
          <a:r>
            <a:rPr lang="en-US"/>
            <a:t>Section 19 of the 2018 Act: </a:t>
          </a:r>
          <a:r>
            <a:rPr lang="en-GB"/>
            <a:t>Nothing in this Act shall prevent the United Kingdom from replicating in domestic law any EU law made on or after exit day</a:t>
          </a:r>
          <a:endParaRPr lang="en-US"/>
        </a:p>
      </dgm:t>
    </dgm:pt>
    <dgm:pt modelId="{123F2D30-85A8-45CD-BAA7-480EF6C8D826}" type="parTrans" cxnId="{512DB427-3615-43A3-A1D8-9A31F12F2BCC}">
      <dgm:prSet/>
      <dgm:spPr/>
      <dgm:t>
        <a:bodyPr/>
        <a:lstStyle/>
        <a:p>
          <a:endParaRPr lang="en-US"/>
        </a:p>
      </dgm:t>
    </dgm:pt>
    <dgm:pt modelId="{D1148384-DCCB-437A-BE19-F6CDA35DF772}" type="sibTrans" cxnId="{512DB427-3615-43A3-A1D8-9A31F12F2BCC}">
      <dgm:prSet/>
      <dgm:spPr/>
      <dgm:t>
        <a:bodyPr/>
        <a:lstStyle/>
        <a:p>
          <a:endParaRPr lang="en-US"/>
        </a:p>
      </dgm:t>
    </dgm:pt>
    <dgm:pt modelId="{140304EA-87D5-465D-915E-144B3F6E8A49}">
      <dgm:prSet/>
      <dgm:spPr/>
      <dgm:t>
        <a:bodyPr/>
        <a:lstStyle/>
        <a:p>
          <a:r>
            <a:rPr lang="en-US"/>
            <a:t>Hundreds of SIs come into force to amend the body of retained EU law to make it work outside EU membership</a:t>
          </a:r>
        </a:p>
      </dgm:t>
    </dgm:pt>
    <dgm:pt modelId="{47D0B405-85AD-49CC-9856-509188B51343}" type="parTrans" cxnId="{133AF214-0AB9-4A7A-BFF1-F48912BA43CE}">
      <dgm:prSet/>
      <dgm:spPr/>
      <dgm:t>
        <a:bodyPr/>
        <a:lstStyle/>
        <a:p>
          <a:endParaRPr lang="en-US"/>
        </a:p>
      </dgm:t>
    </dgm:pt>
    <dgm:pt modelId="{D7BF86FB-ACAA-43AA-862B-C27C548BB30E}" type="sibTrans" cxnId="{133AF214-0AB9-4A7A-BFF1-F48912BA43CE}">
      <dgm:prSet/>
      <dgm:spPr/>
      <dgm:t>
        <a:bodyPr/>
        <a:lstStyle/>
        <a:p>
          <a:endParaRPr lang="en-US"/>
        </a:p>
      </dgm:t>
    </dgm:pt>
    <dgm:pt modelId="{D0E83DCD-B91D-4C5C-BDE1-38E0426FFA9C}">
      <dgm:prSet/>
      <dgm:spPr/>
      <dgm:t>
        <a:bodyPr/>
        <a:lstStyle/>
        <a:p>
          <a:r>
            <a:rPr lang="en-GB"/>
            <a:t>Ambulatory alignment ceases and replaced by ministerial discretion conferred by statutory instruments. </a:t>
          </a:r>
          <a:endParaRPr lang="en-US"/>
        </a:p>
      </dgm:t>
    </dgm:pt>
    <dgm:pt modelId="{32B1B776-587D-4798-ACB8-CB337C95FD3B}" type="parTrans" cxnId="{CECAA900-55B4-407C-A602-F4C0B5D44099}">
      <dgm:prSet/>
      <dgm:spPr/>
      <dgm:t>
        <a:bodyPr/>
        <a:lstStyle/>
        <a:p>
          <a:endParaRPr lang="en-US"/>
        </a:p>
      </dgm:t>
    </dgm:pt>
    <dgm:pt modelId="{BAFDFE44-9E1D-4EF6-8F53-2BB91C50A1AB}" type="sibTrans" cxnId="{CECAA900-55B4-407C-A602-F4C0B5D44099}">
      <dgm:prSet/>
      <dgm:spPr/>
      <dgm:t>
        <a:bodyPr/>
        <a:lstStyle/>
        <a:p>
          <a:endParaRPr lang="en-US"/>
        </a:p>
      </dgm:t>
    </dgm:pt>
    <dgm:pt modelId="{4BF2727D-38A2-634B-A83E-655408670E29}" type="pres">
      <dgm:prSet presAssocID="{A25E6FCB-D8C9-42A1-B729-552129DCEA7B}" presName="diagram" presStyleCnt="0">
        <dgm:presLayoutVars>
          <dgm:dir/>
          <dgm:resizeHandles val="exact"/>
        </dgm:presLayoutVars>
      </dgm:prSet>
      <dgm:spPr/>
    </dgm:pt>
    <dgm:pt modelId="{00FADC9D-F7E2-5A4D-B750-E51B840F738D}" type="pres">
      <dgm:prSet presAssocID="{8C82C8D2-BB2A-4938-813C-2B2FEE30218E}" presName="node" presStyleLbl="node1" presStyleIdx="0" presStyleCnt="6">
        <dgm:presLayoutVars>
          <dgm:bulletEnabled val="1"/>
        </dgm:presLayoutVars>
      </dgm:prSet>
      <dgm:spPr/>
    </dgm:pt>
    <dgm:pt modelId="{689CB480-DC85-484C-8708-E44DE63702B8}" type="pres">
      <dgm:prSet presAssocID="{E38D3D9F-A40E-410A-BE98-9012C1A31561}" presName="sibTrans" presStyleCnt="0"/>
      <dgm:spPr/>
    </dgm:pt>
    <dgm:pt modelId="{4346A15A-0D63-244B-950B-B22EBE195B83}" type="pres">
      <dgm:prSet presAssocID="{1A100C66-8C52-4A25-A3D4-AB3223A0F4B9}" presName="node" presStyleLbl="node1" presStyleIdx="1" presStyleCnt="6">
        <dgm:presLayoutVars>
          <dgm:bulletEnabled val="1"/>
        </dgm:presLayoutVars>
      </dgm:prSet>
      <dgm:spPr/>
    </dgm:pt>
    <dgm:pt modelId="{EDECD9BB-46B6-0C4A-82D0-8F26F9827BED}" type="pres">
      <dgm:prSet presAssocID="{11CCD842-1B37-4D27-AC6B-F4C789D8B474}" presName="sibTrans" presStyleCnt="0"/>
      <dgm:spPr/>
    </dgm:pt>
    <dgm:pt modelId="{9DD4F740-C9D1-1D4D-AF2A-D767FF30413B}" type="pres">
      <dgm:prSet presAssocID="{11AD98C2-EBC1-43C3-A27C-3E7CC53C6F24}" presName="node" presStyleLbl="node1" presStyleIdx="2" presStyleCnt="6">
        <dgm:presLayoutVars>
          <dgm:bulletEnabled val="1"/>
        </dgm:presLayoutVars>
      </dgm:prSet>
      <dgm:spPr/>
    </dgm:pt>
    <dgm:pt modelId="{C1666A66-5F2C-5647-A450-F96F43122FD1}" type="pres">
      <dgm:prSet presAssocID="{DB74681A-8EC3-4ADC-92A8-8DD6CAD3206B}" presName="sibTrans" presStyleCnt="0"/>
      <dgm:spPr/>
    </dgm:pt>
    <dgm:pt modelId="{66C62188-5A8C-704D-A3DE-30F7F7A2A2D1}" type="pres">
      <dgm:prSet presAssocID="{281C81A9-E060-405F-8AF8-41CA1D3EA11A}" presName="node" presStyleLbl="node1" presStyleIdx="3" presStyleCnt="6">
        <dgm:presLayoutVars>
          <dgm:bulletEnabled val="1"/>
        </dgm:presLayoutVars>
      </dgm:prSet>
      <dgm:spPr/>
    </dgm:pt>
    <dgm:pt modelId="{5839FC45-4A1C-C442-B4C1-CD6C3D70A0BA}" type="pres">
      <dgm:prSet presAssocID="{D1148384-DCCB-437A-BE19-F6CDA35DF772}" presName="sibTrans" presStyleCnt="0"/>
      <dgm:spPr/>
    </dgm:pt>
    <dgm:pt modelId="{473EC7A0-9480-064F-950C-A89E00574CB4}" type="pres">
      <dgm:prSet presAssocID="{140304EA-87D5-465D-915E-144B3F6E8A49}" presName="node" presStyleLbl="node1" presStyleIdx="4" presStyleCnt="6">
        <dgm:presLayoutVars>
          <dgm:bulletEnabled val="1"/>
        </dgm:presLayoutVars>
      </dgm:prSet>
      <dgm:spPr/>
    </dgm:pt>
    <dgm:pt modelId="{451550CE-9D83-B54F-A80E-245987D56000}" type="pres">
      <dgm:prSet presAssocID="{D7BF86FB-ACAA-43AA-862B-C27C548BB30E}" presName="sibTrans" presStyleCnt="0"/>
      <dgm:spPr/>
    </dgm:pt>
    <dgm:pt modelId="{0B000B1A-358F-EB4F-A387-3C07DCC6C414}" type="pres">
      <dgm:prSet presAssocID="{D0E83DCD-B91D-4C5C-BDE1-38E0426FFA9C}" presName="node" presStyleLbl="node1" presStyleIdx="5" presStyleCnt="6">
        <dgm:presLayoutVars>
          <dgm:bulletEnabled val="1"/>
        </dgm:presLayoutVars>
      </dgm:prSet>
      <dgm:spPr/>
    </dgm:pt>
  </dgm:ptLst>
  <dgm:cxnLst>
    <dgm:cxn modelId="{CECAA900-55B4-407C-A602-F4C0B5D44099}" srcId="{A25E6FCB-D8C9-42A1-B729-552129DCEA7B}" destId="{D0E83DCD-B91D-4C5C-BDE1-38E0426FFA9C}" srcOrd="5" destOrd="0" parTransId="{32B1B776-587D-4798-ACB8-CB337C95FD3B}" sibTransId="{BAFDFE44-9E1D-4EF6-8F53-2BB91C50A1AB}"/>
    <dgm:cxn modelId="{133AF214-0AB9-4A7A-BFF1-F48912BA43CE}" srcId="{A25E6FCB-D8C9-42A1-B729-552129DCEA7B}" destId="{140304EA-87D5-465D-915E-144B3F6E8A49}" srcOrd="4" destOrd="0" parTransId="{47D0B405-85AD-49CC-9856-509188B51343}" sibTransId="{D7BF86FB-ACAA-43AA-862B-C27C548BB30E}"/>
    <dgm:cxn modelId="{052B211D-9236-2B45-828E-11635F673855}" type="presOf" srcId="{8C82C8D2-BB2A-4938-813C-2B2FEE30218E}" destId="{00FADC9D-F7E2-5A4D-B750-E51B840F738D}" srcOrd="0" destOrd="0" presId="urn:microsoft.com/office/officeart/2005/8/layout/default"/>
    <dgm:cxn modelId="{512DB427-3615-43A3-A1D8-9A31F12F2BCC}" srcId="{A25E6FCB-D8C9-42A1-B729-552129DCEA7B}" destId="{281C81A9-E060-405F-8AF8-41CA1D3EA11A}" srcOrd="3" destOrd="0" parTransId="{123F2D30-85A8-45CD-BAA7-480EF6C8D826}" sibTransId="{D1148384-DCCB-437A-BE19-F6CDA35DF772}"/>
    <dgm:cxn modelId="{D26ADE3C-CD6F-AD4B-A27D-8A78FA85E425}" type="presOf" srcId="{11AD98C2-EBC1-43C3-A27C-3E7CC53C6F24}" destId="{9DD4F740-C9D1-1D4D-AF2A-D767FF30413B}" srcOrd="0" destOrd="0" presId="urn:microsoft.com/office/officeart/2005/8/layout/default"/>
    <dgm:cxn modelId="{66362040-D912-8242-9104-C769402D326B}" type="presOf" srcId="{D0E83DCD-B91D-4C5C-BDE1-38E0426FFA9C}" destId="{0B000B1A-358F-EB4F-A387-3C07DCC6C414}" srcOrd="0" destOrd="0" presId="urn:microsoft.com/office/officeart/2005/8/layout/default"/>
    <dgm:cxn modelId="{AD1EFF46-6758-49D0-88A8-F869B74F8E28}" srcId="{A25E6FCB-D8C9-42A1-B729-552129DCEA7B}" destId="{1A100C66-8C52-4A25-A3D4-AB3223A0F4B9}" srcOrd="1" destOrd="0" parTransId="{53C3BA92-5A74-4ADE-8E84-8F3843313955}" sibTransId="{11CCD842-1B37-4D27-AC6B-F4C789D8B474}"/>
    <dgm:cxn modelId="{5FAE5374-2BB8-B44F-991A-DAC498D8EDED}" type="presOf" srcId="{140304EA-87D5-465D-915E-144B3F6E8A49}" destId="{473EC7A0-9480-064F-950C-A89E00574CB4}" srcOrd="0" destOrd="0" presId="urn:microsoft.com/office/officeart/2005/8/layout/default"/>
    <dgm:cxn modelId="{31D2A88E-C8AE-44F2-A51D-1E5255574753}" srcId="{A25E6FCB-D8C9-42A1-B729-552129DCEA7B}" destId="{11AD98C2-EBC1-43C3-A27C-3E7CC53C6F24}" srcOrd="2" destOrd="0" parTransId="{07F68629-835C-4D3E-AF61-746F19FCA049}" sibTransId="{DB74681A-8EC3-4ADC-92A8-8DD6CAD3206B}"/>
    <dgm:cxn modelId="{1DBB8499-D123-4FB2-819D-FC1241069032}" srcId="{A25E6FCB-D8C9-42A1-B729-552129DCEA7B}" destId="{8C82C8D2-BB2A-4938-813C-2B2FEE30218E}" srcOrd="0" destOrd="0" parTransId="{7F420D5A-6DAB-4BCD-8079-4DDCB8B01A9E}" sibTransId="{E38D3D9F-A40E-410A-BE98-9012C1A31561}"/>
    <dgm:cxn modelId="{ECDE85C2-7DE5-6846-B27A-B0131124A263}" type="presOf" srcId="{A25E6FCB-D8C9-42A1-B729-552129DCEA7B}" destId="{4BF2727D-38A2-634B-A83E-655408670E29}" srcOrd="0" destOrd="0" presId="urn:microsoft.com/office/officeart/2005/8/layout/default"/>
    <dgm:cxn modelId="{1BECC5E4-68C2-124B-9000-D7AFC5A92D12}" type="presOf" srcId="{1A100C66-8C52-4A25-A3D4-AB3223A0F4B9}" destId="{4346A15A-0D63-244B-950B-B22EBE195B83}" srcOrd="0" destOrd="0" presId="urn:microsoft.com/office/officeart/2005/8/layout/default"/>
    <dgm:cxn modelId="{86C357F4-EE75-DF42-9724-9FBFADC604B7}" type="presOf" srcId="{281C81A9-E060-405F-8AF8-41CA1D3EA11A}" destId="{66C62188-5A8C-704D-A3DE-30F7F7A2A2D1}" srcOrd="0" destOrd="0" presId="urn:microsoft.com/office/officeart/2005/8/layout/default"/>
    <dgm:cxn modelId="{C9CF76B3-D2EE-4843-9E26-2EB7D1D2A39A}" type="presParOf" srcId="{4BF2727D-38A2-634B-A83E-655408670E29}" destId="{00FADC9D-F7E2-5A4D-B750-E51B840F738D}" srcOrd="0" destOrd="0" presId="urn:microsoft.com/office/officeart/2005/8/layout/default"/>
    <dgm:cxn modelId="{EB069793-E29D-9342-95B3-2F8D2979B586}" type="presParOf" srcId="{4BF2727D-38A2-634B-A83E-655408670E29}" destId="{689CB480-DC85-484C-8708-E44DE63702B8}" srcOrd="1" destOrd="0" presId="urn:microsoft.com/office/officeart/2005/8/layout/default"/>
    <dgm:cxn modelId="{3A1B7DC5-BE92-D04F-9618-5363B9ADB11B}" type="presParOf" srcId="{4BF2727D-38A2-634B-A83E-655408670E29}" destId="{4346A15A-0D63-244B-950B-B22EBE195B83}" srcOrd="2" destOrd="0" presId="urn:microsoft.com/office/officeart/2005/8/layout/default"/>
    <dgm:cxn modelId="{9FAA3572-7C76-6240-8B55-66726195B425}" type="presParOf" srcId="{4BF2727D-38A2-634B-A83E-655408670E29}" destId="{EDECD9BB-46B6-0C4A-82D0-8F26F9827BED}" srcOrd="3" destOrd="0" presId="urn:microsoft.com/office/officeart/2005/8/layout/default"/>
    <dgm:cxn modelId="{FED2E57C-1E88-CB45-AAAA-F299451C11F3}" type="presParOf" srcId="{4BF2727D-38A2-634B-A83E-655408670E29}" destId="{9DD4F740-C9D1-1D4D-AF2A-D767FF30413B}" srcOrd="4" destOrd="0" presId="urn:microsoft.com/office/officeart/2005/8/layout/default"/>
    <dgm:cxn modelId="{C3E6E754-DA66-6543-8A03-089FC3F531B4}" type="presParOf" srcId="{4BF2727D-38A2-634B-A83E-655408670E29}" destId="{C1666A66-5F2C-5647-A450-F96F43122FD1}" srcOrd="5" destOrd="0" presId="urn:microsoft.com/office/officeart/2005/8/layout/default"/>
    <dgm:cxn modelId="{AA4FDDE7-AC9A-504D-8626-7619E8A0918E}" type="presParOf" srcId="{4BF2727D-38A2-634B-A83E-655408670E29}" destId="{66C62188-5A8C-704D-A3DE-30F7F7A2A2D1}" srcOrd="6" destOrd="0" presId="urn:microsoft.com/office/officeart/2005/8/layout/default"/>
    <dgm:cxn modelId="{0F38D155-2E94-1448-B52A-C3DA382D3405}" type="presParOf" srcId="{4BF2727D-38A2-634B-A83E-655408670E29}" destId="{5839FC45-4A1C-C442-B4C1-CD6C3D70A0BA}" srcOrd="7" destOrd="0" presId="urn:microsoft.com/office/officeart/2005/8/layout/default"/>
    <dgm:cxn modelId="{641AF1E9-482A-C749-B50C-A0E849D37A47}" type="presParOf" srcId="{4BF2727D-38A2-634B-A83E-655408670E29}" destId="{473EC7A0-9480-064F-950C-A89E00574CB4}" srcOrd="8" destOrd="0" presId="urn:microsoft.com/office/officeart/2005/8/layout/default"/>
    <dgm:cxn modelId="{E9529EA5-C9C5-F547-8247-332C0283173E}" type="presParOf" srcId="{4BF2727D-38A2-634B-A83E-655408670E29}" destId="{451550CE-9D83-B54F-A80E-245987D56000}" srcOrd="9" destOrd="0" presId="urn:microsoft.com/office/officeart/2005/8/layout/default"/>
    <dgm:cxn modelId="{52A902A6-A36C-294D-AB0D-653DEA509385}" type="presParOf" srcId="{4BF2727D-38A2-634B-A83E-655408670E29}" destId="{0B000B1A-358F-EB4F-A387-3C07DCC6C41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4D17F2-1CB4-42A8-AB0C-7B2B61A8D10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074648A-8A5A-4EC0-A8E6-DBCFB8F1C526}">
      <dgm:prSet/>
      <dgm:spPr/>
      <dgm:t>
        <a:bodyPr/>
        <a:lstStyle/>
        <a:p>
          <a:r>
            <a:rPr lang="en-US"/>
            <a:t>Taking back control over laws is also about democratic control.</a:t>
          </a:r>
        </a:p>
      </dgm:t>
    </dgm:pt>
    <dgm:pt modelId="{CDDB5ADE-EE05-4AC1-861A-7585E5749F6A}" type="parTrans" cxnId="{CF5453EB-81E7-4BAC-8511-56F5CF277479}">
      <dgm:prSet/>
      <dgm:spPr/>
      <dgm:t>
        <a:bodyPr/>
        <a:lstStyle/>
        <a:p>
          <a:endParaRPr lang="en-US"/>
        </a:p>
      </dgm:t>
    </dgm:pt>
    <dgm:pt modelId="{04B6B338-36B2-4A05-A64B-B5E23C46C0D1}" type="sibTrans" cxnId="{CF5453EB-81E7-4BAC-8511-56F5CF277479}">
      <dgm:prSet/>
      <dgm:spPr/>
      <dgm:t>
        <a:bodyPr/>
        <a:lstStyle/>
        <a:p>
          <a:endParaRPr lang="en-US"/>
        </a:p>
      </dgm:t>
    </dgm:pt>
    <dgm:pt modelId="{8D240FCD-F18A-4EAA-8725-D8789D997DC7}">
      <dgm:prSet/>
      <dgm:spPr/>
      <dgm:t>
        <a:bodyPr/>
        <a:lstStyle/>
        <a:p>
          <a:r>
            <a:rPr lang="en-US"/>
            <a:t>Critique of the ‘regulatory state’ is transfer of power to technocratic decision-makers and executive agencies. EU governance as a form of regulatory state.</a:t>
          </a:r>
        </a:p>
      </dgm:t>
    </dgm:pt>
    <dgm:pt modelId="{079CF3A6-F0EB-419A-A7D6-35AE3B798A29}" type="parTrans" cxnId="{EDF61197-95D4-4DF9-B105-C2E0B9952393}">
      <dgm:prSet/>
      <dgm:spPr/>
      <dgm:t>
        <a:bodyPr/>
        <a:lstStyle/>
        <a:p>
          <a:endParaRPr lang="en-US"/>
        </a:p>
      </dgm:t>
    </dgm:pt>
    <dgm:pt modelId="{4D23FB1F-967F-4115-8B58-8FA307B90CC6}" type="sibTrans" cxnId="{EDF61197-95D4-4DF9-B105-C2E0B9952393}">
      <dgm:prSet/>
      <dgm:spPr/>
      <dgm:t>
        <a:bodyPr/>
        <a:lstStyle/>
        <a:p>
          <a:endParaRPr lang="en-US"/>
        </a:p>
      </dgm:t>
    </dgm:pt>
    <dgm:pt modelId="{55B053BF-10EE-48B8-B1D1-FF7232687CEE}">
      <dgm:prSet/>
      <dgm:spPr/>
      <dgm:t>
        <a:bodyPr/>
        <a:lstStyle/>
        <a:p>
          <a:r>
            <a:rPr lang="en-US"/>
            <a:t>Brexit is not demolishing the regulatory state but recreating it in national form.</a:t>
          </a:r>
        </a:p>
      </dgm:t>
    </dgm:pt>
    <dgm:pt modelId="{AEA5AD1C-1205-43DE-9B56-BFC40FD3F605}" type="parTrans" cxnId="{00C93B62-20D1-4B24-9A78-E18331EC235E}">
      <dgm:prSet/>
      <dgm:spPr/>
      <dgm:t>
        <a:bodyPr/>
        <a:lstStyle/>
        <a:p>
          <a:endParaRPr lang="en-US"/>
        </a:p>
      </dgm:t>
    </dgm:pt>
    <dgm:pt modelId="{B5453D91-38AF-465C-9522-47DEBAB45E14}" type="sibTrans" cxnId="{00C93B62-20D1-4B24-9A78-E18331EC235E}">
      <dgm:prSet/>
      <dgm:spPr/>
      <dgm:t>
        <a:bodyPr/>
        <a:lstStyle/>
        <a:p>
          <a:endParaRPr lang="en-US"/>
        </a:p>
      </dgm:t>
    </dgm:pt>
    <dgm:pt modelId="{24AED495-5DBF-4BC5-85D0-90366F46DE3C}">
      <dgm:prSet/>
      <dgm:spPr/>
      <dgm:t>
        <a:bodyPr/>
        <a:lstStyle/>
        <a:p>
          <a:r>
            <a:rPr lang="en-US"/>
            <a:t>Explosion of delegated powers at central and devolved levels.</a:t>
          </a:r>
        </a:p>
      </dgm:t>
    </dgm:pt>
    <dgm:pt modelId="{BC08801F-CD0D-411F-8491-B181EC845430}" type="parTrans" cxnId="{6A16FF47-71AD-4FE3-88B6-F22654E21D8B}">
      <dgm:prSet/>
      <dgm:spPr/>
      <dgm:t>
        <a:bodyPr/>
        <a:lstStyle/>
        <a:p>
          <a:endParaRPr lang="en-US"/>
        </a:p>
      </dgm:t>
    </dgm:pt>
    <dgm:pt modelId="{D94D576A-535A-4736-9874-6D8B2C4CE1AC}" type="sibTrans" cxnId="{6A16FF47-71AD-4FE3-88B6-F22654E21D8B}">
      <dgm:prSet/>
      <dgm:spPr/>
      <dgm:t>
        <a:bodyPr/>
        <a:lstStyle/>
        <a:p>
          <a:endParaRPr lang="en-US"/>
        </a:p>
      </dgm:t>
    </dgm:pt>
    <dgm:pt modelId="{C1D6B0D6-28D2-4F58-828E-8BDA53F5FEE7}">
      <dgm:prSet/>
      <dgm:spPr/>
      <dgm:t>
        <a:bodyPr/>
        <a:lstStyle/>
        <a:p>
          <a:r>
            <a:rPr lang="en-US"/>
            <a:t>WAB introduces section 13A into 2018 Act to give Commons Select Committee oversight of new EU legislation during transition period. Misses the point that most new EU rules are non-legislative acts and real issue is who is monitoring UK and devolved ministers.</a:t>
          </a:r>
        </a:p>
      </dgm:t>
    </dgm:pt>
    <dgm:pt modelId="{EF540DFF-76ED-4250-9602-7C3A7ABD968E}" type="parTrans" cxnId="{E16F64DB-1700-45DE-9FC2-8A4FB169DA07}">
      <dgm:prSet/>
      <dgm:spPr/>
      <dgm:t>
        <a:bodyPr/>
        <a:lstStyle/>
        <a:p>
          <a:endParaRPr lang="en-US"/>
        </a:p>
      </dgm:t>
    </dgm:pt>
    <dgm:pt modelId="{9BFF6D2D-8E59-4192-B44F-FACB0326ACF8}" type="sibTrans" cxnId="{E16F64DB-1700-45DE-9FC2-8A4FB169DA07}">
      <dgm:prSet/>
      <dgm:spPr/>
      <dgm:t>
        <a:bodyPr/>
        <a:lstStyle/>
        <a:p>
          <a:endParaRPr lang="en-US"/>
        </a:p>
      </dgm:t>
    </dgm:pt>
    <dgm:pt modelId="{0AFEFE28-8047-5145-B98D-834935017ADC}" type="pres">
      <dgm:prSet presAssocID="{394D17F2-1CB4-42A8-AB0C-7B2B61A8D10F}" presName="vert0" presStyleCnt="0">
        <dgm:presLayoutVars>
          <dgm:dir/>
          <dgm:animOne val="branch"/>
          <dgm:animLvl val="lvl"/>
        </dgm:presLayoutVars>
      </dgm:prSet>
      <dgm:spPr/>
    </dgm:pt>
    <dgm:pt modelId="{B647811C-C00D-5845-A452-049C3FD9CD91}" type="pres">
      <dgm:prSet presAssocID="{7074648A-8A5A-4EC0-A8E6-DBCFB8F1C526}" presName="thickLine" presStyleLbl="alignNode1" presStyleIdx="0" presStyleCnt="5"/>
      <dgm:spPr/>
    </dgm:pt>
    <dgm:pt modelId="{E45AF9EC-54F7-7C4C-8545-B785D452C56A}" type="pres">
      <dgm:prSet presAssocID="{7074648A-8A5A-4EC0-A8E6-DBCFB8F1C526}" presName="horz1" presStyleCnt="0"/>
      <dgm:spPr/>
    </dgm:pt>
    <dgm:pt modelId="{F404C17D-22BF-E444-BBEA-038E98978948}" type="pres">
      <dgm:prSet presAssocID="{7074648A-8A5A-4EC0-A8E6-DBCFB8F1C526}" presName="tx1" presStyleLbl="revTx" presStyleIdx="0" presStyleCnt="5"/>
      <dgm:spPr/>
    </dgm:pt>
    <dgm:pt modelId="{807E5F8F-537F-1D42-9B09-50819973DC92}" type="pres">
      <dgm:prSet presAssocID="{7074648A-8A5A-4EC0-A8E6-DBCFB8F1C526}" presName="vert1" presStyleCnt="0"/>
      <dgm:spPr/>
    </dgm:pt>
    <dgm:pt modelId="{51FCC2CD-E73A-3141-8682-48675906FFFB}" type="pres">
      <dgm:prSet presAssocID="{8D240FCD-F18A-4EAA-8725-D8789D997DC7}" presName="thickLine" presStyleLbl="alignNode1" presStyleIdx="1" presStyleCnt="5"/>
      <dgm:spPr/>
    </dgm:pt>
    <dgm:pt modelId="{A13B6D1A-8AFE-0645-A18A-6E1804D74302}" type="pres">
      <dgm:prSet presAssocID="{8D240FCD-F18A-4EAA-8725-D8789D997DC7}" presName="horz1" presStyleCnt="0"/>
      <dgm:spPr/>
    </dgm:pt>
    <dgm:pt modelId="{A1268FAA-1BF2-784F-8531-01911E30AE2C}" type="pres">
      <dgm:prSet presAssocID="{8D240FCD-F18A-4EAA-8725-D8789D997DC7}" presName="tx1" presStyleLbl="revTx" presStyleIdx="1" presStyleCnt="5"/>
      <dgm:spPr/>
    </dgm:pt>
    <dgm:pt modelId="{3291BB4C-3619-F040-A83F-8C2AA58E74E3}" type="pres">
      <dgm:prSet presAssocID="{8D240FCD-F18A-4EAA-8725-D8789D997DC7}" presName="vert1" presStyleCnt="0"/>
      <dgm:spPr/>
    </dgm:pt>
    <dgm:pt modelId="{494F0324-E4F1-9F45-8EDA-791DC557FB16}" type="pres">
      <dgm:prSet presAssocID="{55B053BF-10EE-48B8-B1D1-FF7232687CEE}" presName="thickLine" presStyleLbl="alignNode1" presStyleIdx="2" presStyleCnt="5"/>
      <dgm:spPr/>
    </dgm:pt>
    <dgm:pt modelId="{D4B22FBE-86AE-714F-BFD4-48FD87BF8ED6}" type="pres">
      <dgm:prSet presAssocID="{55B053BF-10EE-48B8-B1D1-FF7232687CEE}" presName="horz1" presStyleCnt="0"/>
      <dgm:spPr/>
    </dgm:pt>
    <dgm:pt modelId="{D8A11727-48C0-5548-87C8-B09806DC5584}" type="pres">
      <dgm:prSet presAssocID="{55B053BF-10EE-48B8-B1D1-FF7232687CEE}" presName="tx1" presStyleLbl="revTx" presStyleIdx="2" presStyleCnt="5"/>
      <dgm:spPr/>
    </dgm:pt>
    <dgm:pt modelId="{158AEA0E-D192-CA4A-A20A-5B80C0D60C54}" type="pres">
      <dgm:prSet presAssocID="{55B053BF-10EE-48B8-B1D1-FF7232687CEE}" presName="vert1" presStyleCnt="0"/>
      <dgm:spPr/>
    </dgm:pt>
    <dgm:pt modelId="{AB88417A-7C6C-2A4A-A4E9-D7A6EEF1075B}" type="pres">
      <dgm:prSet presAssocID="{24AED495-5DBF-4BC5-85D0-90366F46DE3C}" presName="thickLine" presStyleLbl="alignNode1" presStyleIdx="3" presStyleCnt="5"/>
      <dgm:spPr/>
    </dgm:pt>
    <dgm:pt modelId="{9996298B-67C7-CC49-855E-B3D80412E2C6}" type="pres">
      <dgm:prSet presAssocID="{24AED495-5DBF-4BC5-85D0-90366F46DE3C}" presName="horz1" presStyleCnt="0"/>
      <dgm:spPr/>
    </dgm:pt>
    <dgm:pt modelId="{3506FCE2-FEE1-624F-A234-053FD588324E}" type="pres">
      <dgm:prSet presAssocID="{24AED495-5DBF-4BC5-85D0-90366F46DE3C}" presName="tx1" presStyleLbl="revTx" presStyleIdx="3" presStyleCnt="5"/>
      <dgm:spPr/>
    </dgm:pt>
    <dgm:pt modelId="{8E22823C-862E-2B47-B134-8BD4696E4117}" type="pres">
      <dgm:prSet presAssocID="{24AED495-5DBF-4BC5-85D0-90366F46DE3C}" presName="vert1" presStyleCnt="0"/>
      <dgm:spPr/>
    </dgm:pt>
    <dgm:pt modelId="{68E38463-DB7C-D048-AF79-268B22C8BBEB}" type="pres">
      <dgm:prSet presAssocID="{C1D6B0D6-28D2-4F58-828E-8BDA53F5FEE7}" presName="thickLine" presStyleLbl="alignNode1" presStyleIdx="4" presStyleCnt="5"/>
      <dgm:spPr/>
    </dgm:pt>
    <dgm:pt modelId="{9C119436-21E6-E146-B3F6-111DF463D52E}" type="pres">
      <dgm:prSet presAssocID="{C1D6B0D6-28D2-4F58-828E-8BDA53F5FEE7}" presName="horz1" presStyleCnt="0"/>
      <dgm:spPr/>
    </dgm:pt>
    <dgm:pt modelId="{1103DF5A-A46A-3A43-AF5E-DC0FE4F8C609}" type="pres">
      <dgm:prSet presAssocID="{C1D6B0D6-28D2-4F58-828E-8BDA53F5FEE7}" presName="tx1" presStyleLbl="revTx" presStyleIdx="4" presStyleCnt="5"/>
      <dgm:spPr/>
    </dgm:pt>
    <dgm:pt modelId="{79381EBF-4073-4A4F-90AD-9C707EA1C87D}" type="pres">
      <dgm:prSet presAssocID="{C1D6B0D6-28D2-4F58-828E-8BDA53F5FEE7}" presName="vert1" presStyleCnt="0"/>
      <dgm:spPr/>
    </dgm:pt>
  </dgm:ptLst>
  <dgm:cxnLst>
    <dgm:cxn modelId="{392D5645-6C1F-5F48-B3A9-0EC875A3B423}" type="presOf" srcId="{C1D6B0D6-28D2-4F58-828E-8BDA53F5FEE7}" destId="{1103DF5A-A46A-3A43-AF5E-DC0FE4F8C609}" srcOrd="0" destOrd="0" presId="urn:microsoft.com/office/officeart/2008/layout/LinedList"/>
    <dgm:cxn modelId="{6A16FF47-71AD-4FE3-88B6-F22654E21D8B}" srcId="{394D17F2-1CB4-42A8-AB0C-7B2B61A8D10F}" destId="{24AED495-5DBF-4BC5-85D0-90366F46DE3C}" srcOrd="3" destOrd="0" parTransId="{BC08801F-CD0D-411F-8491-B181EC845430}" sibTransId="{D94D576A-535A-4736-9874-6D8B2C4CE1AC}"/>
    <dgm:cxn modelId="{00C93B62-20D1-4B24-9A78-E18331EC235E}" srcId="{394D17F2-1CB4-42A8-AB0C-7B2B61A8D10F}" destId="{55B053BF-10EE-48B8-B1D1-FF7232687CEE}" srcOrd="2" destOrd="0" parTransId="{AEA5AD1C-1205-43DE-9B56-BFC40FD3F605}" sibTransId="{B5453D91-38AF-465C-9522-47DEBAB45E14}"/>
    <dgm:cxn modelId="{ACF53E8A-6EF4-E741-9DD1-FA842531466C}" type="presOf" srcId="{7074648A-8A5A-4EC0-A8E6-DBCFB8F1C526}" destId="{F404C17D-22BF-E444-BBEA-038E98978948}" srcOrd="0" destOrd="0" presId="urn:microsoft.com/office/officeart/2008/layout/LinedList"/>
    <dgm:cxn modelId="{C0B21493-8000-E145-9C2C-942D14F98202}" type="presOf" srcId="{8D240FCD-F18A-4EAA-8725-D8789D997DC7}" destId="{A1268FAA-1BF2-784F-8531-01911E30AE2C}" srcOrd="0" destOrd="0" presId="urn:microsoft.com/office/officeart/2008/layout/LinedList"/>
    <dgm:cxn modelId="{EDF61197-95D4-4DF9-B105-C2E0B9952393}" srcId="{394D17F2-1CB4-42A8-AB0C-7B2B61A8D10F}" destId="{8D240FCD-F18A-4EAA-8725-D8789D997DC7}" srcOrd="1" destOrd="0" parTransId="{079CF3A6-F0EB-419A-A7D6-35AE3B798A29}" sibTransId="{4D23FB1F-967F-4115-8B58-8FA307B90CC6}"/>
    <dgm:cxn modelId="{C396B69B-7A76-6242-A646-9604202072E2}" type="presOf" srcId="{55B053BF-10EE-48B8-B1D1-FF7232687CEE}" destId="{D8A11727-48C0-5548-87C8-B09806DC5584}" srcOrd="0" destOrd="0" presId="urn:microsoft.com/office/officeart/2008/layout/LinedList"/>
    <dgm:cxn modelId="{934EC3AB-8C02-8E4D-A11B-B4BC8141CA2F}" type="presOf" srcId="{394D17F2-1CB4-42A8-AB0C-7B2B61A8D10F}" destId="{0AFEFE28-8047-5145-B98D-834935017ADC}" srcOrd="0" destOrd="0" presId="urn:microsoft.com/office/officeart/2008/layout/LinedList"/>
    <dgm:cxn modelId="{7B4719BA-9F35-1543-9A06-72C20F3D09D1}" type="presOf" srcId="{24AED495-5DBF-4BC5-85D0-90366F46DE3C}" destId="{3506FCE2-FEE1-624F-A234-053FD588324E}" srcOrd="0" destOrd="0" presId="urn:microsoft.com/office/officeart/2008/layout/LinedList"/>
    <dgm:cxn modelId="{E16F64DB-1700-45DE-9FC2-8A4FB169DA07}" srcId="{394D17F2-1CB4-42A8-AB0C-7B2B61A8D10F}" destId="{C1D6B0D6-28D2-4F58-828E-8BDA53F5FEE7}" srcOrd="4" destOrd="0" parTransId="{EF540DFF-76ED-4250-9602-7C3A7ABD968E}" sibTransId="{9BFF6D2D-8E59-4192-B44F-FACB0326ACF8}"/>
    <dgm:cxn modelId="{CF5453EB-81E7-4BAC-8511-56F5CF277479}" srcId="{394D17F2-1CB4-42A8-AB0C-7B2B61A8D10F}" destId="{7074648A-8A5A-4EC0-A8E6-DBCFB8F1C526}" srcOrd="0" destOrd="0" parTransId="{CDDB5ADE-EE05-4AC1-861A-7585E5749F6A}" sibTransId="{04B6B338-36B2-4A05-A64B-B5E23C46C0D1}"/>
    <dgm:cxn modelId="{09D37311-D69B-E747-A4CA-6FA0775AF448}" type="presParOf" srcId="{0AFEFE28-8047-5145-B98D-834935017ADC}" destId="{B647811C-C00D-5845-A452-049C3FD9CD91}" srcOrd="0" destOrd="0" presId="urn:microsoft.com/office/officeart/2008/layout/LinedList"/>
    <dgm:cxn modelId="{AB934CD6-55E9-8C42-8089-589D0305420C}" type="presParOf" srcId="{0AFEFE28-8047-5145-B98D-834935017ADC}" destId="{E45AF9EC-54F7-7C4C-8545-B785D452C56A}" srcOrd="1" destOrd="0" presId="urn:microsoft.com/office/officeart/2008/layout/LinedList"/>
    <dgm:cxn modelId="{9289F520-3E9E-0F49-A1C4-84886DBAD3B6}" type="presParOf" srcId="{E45AF9EC-54F7-7C4C-8545-B785D452C56A}" destId="{F404C17D-22BF-E444-BBEA-038E98978948}" srcOrd="0" destOrd="0" presId="urn:microsoft.com/office/officeart/2008/layout/LinedList"/>
    <dgm:cxn modelId="{A6E1302D-91B7-154B-908D-933C3BF15DDE}" type="presParOf" srcId="{E45AF9EC-54F7-7C4C-8545-B785D452C56A}" destId="{807E5F8F-537F-1D42-9B09-50819973DC92}" srcOrd="1" destOrd="0" presId="urn:microsoft.com/office/officeart/2008/layout/LinedList"/>
    <dgm:cxn modelId="{F4BE5197-1A5F-174A-BF4D-B2A167868622}" type="presParOf" srcId="{0AFEFE28-8047-5145-B98D-834935017ADC}" destId="{51FCC2CD-E73A-3141-8682-48675906FFFB}" srcOrd="2" destOrd="0" presId="urn:microsoft.com/office/officeart/2008/layout/LinedList"/>
    <dgm:cxn modelId="{3BA053BB-1E9B-2F47-9960-02560D6EC010}" type="presParOf" srcId="{0AFEFE28-8047-5145-B98D-834935017ADC}" destId="{A13B6D1A-8AFE-0645-A18A-6E1804D74302}" srcOrd="3" destOrd="0" presId="urn:microsoft.com/office/officeart/2008/layout/LinedList"/>
    <dgm:cxn modelId="{DFC40257-7FDA-4949-91CF-85A4A7CDDBAC}" type="presParOf" srcId="{A13B6D1A-8AFE-0645-A18A-6E1804D74302}" destId="{A1268FAA-1BF2-784F-8531-01911E30AE2C}" srcOrd="0" destOrd="0" presId="urn:microsoft.com/office/officeart/2008/layout/LinedList"/>
    <dgm:cxn modelId="{AC2FF9FF-F22E-BE41-A95A-ED404A9915E0}" type="presParOf" srcId="{A13B6D1A-8AFE-0645-A18A-6E1804D74302}" destId="{3291BB4C-3619-F040-A83F-8C2AA58E74E3}" srcOrd="1" destOrd="0" presId="urn:microsoft.com/office/officeart/2008/layout/LinedList"/>
    <dgm:cxn modelId="{C97D75FB-D9AC-8849-9904-E786BA13A2DE}" type="presParOf" srcId="{0AFEFE28-8047-5145-B98D-834935017ADC}" destId="{494F0324-E4F1-9F45-8EDA-791DC557FB16}" srcOrd="4" destOrd="0" presId="urn:microsoft.com/office/officeart/2008/layout/LinedList"/>
    <dgm:cxn modelId="{D37913BC-D9F3-D142-B411-0195F4992CF6}" type="presParOf" srcId="{0AFEFE28-8047-5145-B98D-834935017ADC}" destId="{D4B22FBE-86AE-714F-BFD4-48FD87BF8ED6}" srcOrd="5" destOrd="0" presId="urn:microsoft.com/office/officeart/2008/layout/LinedList"/>
    <dgm:cxn modelId="{10E315B4-1384-FB4D-A42F-7384B7F149A8}" type="presParOf" srcId="{D4B22FBE-86AE-714F-BFD4-48FD87BF8ED6}" destId="{D8A11727-48C0-5548-87C8-B09806DC5584}" srcOrd="0" destOrd="0" presId="urn:microsoft.com/office/officeart/2008/layout/LinedList"/>
    <dgm:cxn modelId="{273D66FC-F2AE-634B-BFEE-A0CF606C0181}" type="presParOf" srcId="{D4B22FBE-86AE-714F-BFD4-48FD87BF8ED6}" destId="{158AEA0E-D192-CA4A-A20A-5B80C0D60C54}" srcOrd="1" destOrd="0" presId="urn:microsoft.com/office/officeart/2008/layout/LinedList"/>
    <dgm:cxn modelId="{878F41E2-8F8B-8741-900A-193232C69B2F}" type="presParOf" srcId="{0AFEFE28-8047-5145-B98D-834935017ADC}" destId="{AB88417A-7C6C-2A4A-A4E9-D7A6EEF1075B}" srcOrd="6" destOrd="0" presId="urn:microsoft.com/office/officeart/2008/layout/LinedList"/>
    <dgm:cxn modelId="{EDDA8376-0EC3-8841-8136-A623D2D518BE}" type="presParOf" srcId="{0AFEFE28-8047-5145-B98D-834935017ADC}" destId="{9996298B-67C7-CC49-855E-B3D80412E2C6}" srcOrd="7" destOrd="0" presId="urn:microsoft.com/office/officeart/2008/layout/LinedList"/>
    <dgm:cxn modelId="{34207A87-9BB0-C941-8B63-912FB1913CCD}" type="presParOf" srcId="{9996298B-67C7-CC49-855E-B3D80412E2C6}" destId="{3506FCE2-FEE1-624F-A234-053FD588324E}" srcOrd="0" destOrd="0" presId="urn:microsoft.com/office/officeart/2008/layout/LinedList"/>
    <dgm:cxn modelId="{8BA5A854-B1B9-C245-AEE4-CA2A6D400F49}" type="presParOf" srcId="{9996298B-67C7-CC49-855E-B3D80412E2C6}" destId="{8E22823C-862E-2B47-B134-8BD4696E4117}" srcOrd="1" destOrd="0" presId="urn:microsoft.com/office/officeart/2008/layout/LinedList"/>
    <dgm:cxn modelId="{B2B5B400-0318-7845-AFF5-A102BD41577A}" type="presParOf" srcId="{0AFEFE28-8047-5145-B98D-834935017ADC}" destId="{68E38463-DB7C-D048-AF79-268B22C8BBEB}" srcOrd="8" destOrd="0" presId="urn:microsoft.com/office/officeart/2008/layout/LinedList"/>
    <dgm:cxn modelId="{F7453186-6CF7-0641-817D-E3B307213ED5}" type="presParOf" srcId="{0AFEFE28-8047-5145-B98D-834935017ADC}" destId="{9C119436-21E6-E146-B3F6-111DF463D52E}" srcOrd="9" destOrd="0" presId="urn:microsoft.com/office/officeart/2008/layout/LinedList"/>
    <dgm:cxn modelId="{A5D9DEA2-9B37-8749-8AFE-DBDA014FB06E}" type="presParOf" srcId="{9C119436-21E6-E146-B3F6-111DF463D52E}" destId="{1103DF5A-A46A-3A43-AF5E-DC0FE4F8C609}" srcOrd="0" destOrd="0" presId="urn:microsoft.com/office/officeart/2008/layout/LinedList"/>
    <dgm:cxn modelId="{BBCA3F07-5B20-7646-B00C-5ABC5DE9C7CC}" type="presParOf" srcId="{9C119436-21E6-E146-B3F6-111DF463D52E}" destId="{79381EBF-4073-4A4F-90AD-9C707EA1C8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667AE-4C30-4248-A20B-97B7BFD77200}">
      <dsp:nvSpPr>
        <dsp:cNvPr id="0" name=""/>
        <dsp:cNvSpPr/>
      </dsp:nvSpPr>
      <dsp:spPr>
        <a:xfrm>
          <a:off x="0" y="466475"/>
          <a:ext cx="6513603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604012" rIns="5055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Accession and membership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Transition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Post-membership</a:t>
          </a:r>
        </a:p>
      </dsp:txBody>
      <dsp:txXfrm>
        <a:off x="0" y="466475"/>
        <a:ext cx="6513603" cy="2192400"/>
      </dsp:txXfrm>
    </dsp:sp>
    <dsp:sp modelId="{8F31C432-FBA2-7449-81A5-7652CD976612}">
      <dsp:nvSpPr>
        <dsp:cNvPr id="0" name=""/>
        <dsp:cNvSpPr/>
      </dsp:nvSpPr>
      <dsp:spPr>
        <a:xfrm>
          <a:off x="325680" y="38435"/>
          <a:ext cx="4559522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Three Time Periods:</a:t>
          </a:r>
        </a:p>
      </dsp:txBody>
      <dsp:txXfrm>
        <a:off x="367470" y="80225"/>
        <a:ext cx="4475942" cy="772500"/>
      </dsp:txXfrm>
    </dsp:sp>
    <dsp:sp modelId="{23631073-4A47-0449-AFD9-607DE9052CE3}">
      <dsp:nvSpPr>
        <dsp:cNvPr id="0" name=""/>
        <dsp:cNvSpPr/>
      </dsp:nvSpPr>
      <dsp:spPr>
        <a:xfrm>
          <a:off x="0" y="3243515"/>
          <a:ext cx="6513603" cy="2603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604012" rIns="5055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Policy Context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Instrumental Choices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Democratic Acountability and Oversight</a:t>
          </a:r>
        </a:p>
      </dsp:txBody>
      <dsp:txXfrm>
        <a:off x="0" y="3243515"/>
        <a:ext cx="6513603" cy="2603475"/>
      </dsp:txXfrm>
    </dsp:sp>
    <dsp:sp modelId="{76ACB3FE-68B6-6A49-9841-7B5FBB54AEBE}">
      <dsp:nvSpPr>
        <dsp:cNvPr id="0" name=""/>
        <dsp:cNvSpPr/>
      </dsp:nvSpPr>
      <dsp:spPr>
        <a:xfrm>
          <a:off x="325680" y="2815475"/>
          <a:ext cx="4559522" cy="8560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Three Dimensions:</a:t>
          </a:r>
        </a:p>
      </dsp:txBody>
      <dsp:txXfrm>
        <a:off x="367470" y="2857265"/>
        <a:ext cx="4475942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37AA5-7A10-974C-8DF1-EBC6D59C7064}">
      <dsp:nvSpPr>
        <dsp:cNvPr id="0" name=""/>
        <dsp:cNvSpPr/>
      </dsp:nvSpPr>
      <dsp:spPr>
        <a:xfrm>
          <a:off x="0" y="142362"/>
          <a:ext cx="6513603" cy="8950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UK leaves EFTA and accedes to European Communities: commitment to align with rules at that time and to implement new rules over time.</a:t>
          </a:r>
        </a:p>
      </dsp:txBody>
      <dsp:txXfrm>
        <a:off x="43693" y="186055"/>
        <a:ext cx="6426217" cy="807664"/>
      </dsp:txXfrm>
    </dsp:sp>
    <dsp:sp modelId="{004DB05F-B7B4-E140-976E-4946E32A6F8B}">
      <dsp:nvSpPr>
        <dsp:cNvPr id="0" name=""/>
        <dsp:cNvSpPr/>
      </dsp:nvSpPr>
      <dsp:spPr>
        <a:xfrm>
          <a:off x="0" y="1083492"/>
          <a:ext cx="6513603" cy="89505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 1970s limited EU regulatory policy and EU rules focused on Customs Union and CAP.</a:t>
          </a:r>
        </a:p>
      </dsp:txBody>
      <dsp:txXfrm>
        <a:off x="43693" y="1127185"/>
        <a:ext cx="6426217" cy="807664"/>
      </dsp:txXfrm>
    </dsp:sp>
    <dsp:sp modelId="{614DB36D-9529-DB4A-A3CC-C52A6ED843C9}">
      <dsp:nvSpPr>
        <dsp:cNvPr id="0" name=""/>
        <dsp:cNvSpPr/>
      </dsp:nvSpPr>
      <dsp:spPr>
        <a:xfrm>
          <a:off x="0" y="2024622"/>
          <a:ext cx="6513603" cy="89505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Emergence of regulatory policy in late 1970s given step change in Internal Market programme 1985-92. Strongly backed by UK.</a:t>
          </a:r>
        </a:p>
      </dsp:txBody>
      <dsp:txXfrm>
        <a:off x="43693" y="2068315"/>
        <a:ext cx="6426217" cy="807664"/>
      </dsp:txXfrm>
    </dsp:sp>
    <dsp:sp modelId="{233B3050-869B-D641-8C92-81D394025780}">
      <dsp:nvSpPr>
        <dsp:cNvPr id="0" name=""/>
        <dsp:cNvSpPr/>
      </dsp:nvSpPr>
      <dsp:spPr>
        <a:xfrm>
          <a:off x="0" y="2965752"/>
          <a:ext cx="6513603" cy="89505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Maturity of EU legislative framework sees shifts away from use of directives to regulations. Increased rule-making activity at the delegated and implementing levels.</a:t>
          </a:r>
        </a:p>
      </dsp:txBody>
      <dsp:txXfrm>
        <a:off x="43693" y="3009445"/>
        <a:ext cx="6426217" cy="807664"/>
      </dsp:txXfrm>
    </dsp:sp>
    <dsp:sp modelId="{5744432F-AF67-6445-AAE8-B17033656578}">
      <dsp:nvSpPr>
        <dsp:cNvPr id="0" name=""/>
        <dsp:cNvSpPr/>
      </dsp:nvSpPr>
      <dsp:spPr>
        <a:xfrm>
          <a:off x="0" y="3906883"/>
          <a:ext cx="6513603" cy="89505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New EU legislative frameworks for new markets in mobile telephony, data roaming, internet sales. Shift from approximation to new rule-making.</a:t>
          </a:r>
        </a:p>
      </dsp:txBody>
      <dsp:txXfrm>
        <a:off x="43693" y="3950576"/>
        <a:ext cx="6426217" cy="807664"/>
      </dsp:txXfrm>
    </dsp:sp>
    <dsp:sp modelId="{D188562C-1288-C240-B3CF-E97CA1B773AD}">
      <dsp:nvSpPr>
        <dsp:cNvPr id="0" name=""/>
        <dsp:cNvSpPr/>
      </dsp:nvSpPr>
      <dsp:spPr>
        <a:xfrm>
          <a:off x="0" y="4848013"/>
          <a:ext cx="6513603" cy="8950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By time of Brexit, EU regulatory policy is broad covering goods and services and is deep.</a:t>
          </a:r>
        </a:p>
      </dsp:txBody>
      <dsp:txXfrm>
        <a:off x="43693" y="4891706"/>
        <a:ext cx="6426217" cy="8076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85572-4C01-434A-95E3-91B0D817583A}">
      <dsp:nvSpPr>
        <dsp:cNvPr id="0" name=""/>
        <dsp:cNvSpPr/>
      </dsp:nvSpPr>
      <dsp:spPr>
        <a:xfrm>
          <a:off x="0" y="79588"/>
          <a:ext cx="6513603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Take Back Control over laws and trade – exit from EU and Customs Union and Single Market</a:t>
          </a:r>
        </a:p>
      </dsp:txBody>
      <dsp:txXfrm>
        <a:off x="48547" y="128135"/>
        <a:ext cx="6416509" cy="897406"/>
      </dsp:txXfrm>
    </dsp:sp>
    <dsp:sp modelId="{95133582-52D7-2945-9F14-E4A55B8D5CAB}">
      <dsp:nvSpPr>
        <dsp:cNvPr id="0" name=""/>
        <dsp:cNvSpPr/>
      </dsp:nvSpPr>
      <dsp:spPr>
        <a:xfrm>
          <a:off x="0" y="1146088"/>
          <a:ext cx="6513603" cy="99450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BUT, three caveats:</a:t>
          </a:r>
        </a:p>
      </dsp:txBody>
      <dsp:txXfrm>
        <a:off x="48547" y="1194635"/>
        <a:ext cx="6416509" cy="897406"/>
      </dsp:txXfrm>
    </dsp:sp>
    <dsp:sp modelId="{5E9CAC8E-886F-A147-9EFA-ECF101BA5F3A}">
      <dsp:nvSpPr>
        <dsp:cNvPr id="0" name=""/>
        <dsp:cNvSpPr/>
      </dsp:nvSpPr>
      <dsp:spPr>
        <a:xfrm>
          <a:off x="0" y="2140588"/>
          <a:ext cx="6513603" cy="1604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Existing EU law to be domesticated as UK law – perfect alignment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Transition period – UK to continue to align for the period of transition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Avoiding a hard border on island of Ireland </a:t>
          </a:r>
        </a:p>
      </dsp:txBody>
      <dsp:txXfrm>
        <a:off x="0" y="2140588"/>
        <a:ext cx="6513603" cy="1604250"/>
      </dsp:txXfrm>
    </dsp:sp>
    <dsp:sp modelId="{0E79A18A-BD7F-ED4A-8E3E-EDAB31B8E631}">
      <dsp:nvSpPr>
        <dsp:cNvPr id="0" name=""/>
        <dsp:cNvSpPr/>
      </dsp:nvSpPr>
      <dsp:spPr>
        <a:xfrm>
          <a:off x="0" y="3744838"/>
          <a:ext cx="6513603" cy="99450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Repeal of the European Communities Act as a policy choice prior to transition.</a:t>
          </a:r>
        </a:p>
      </dsp:txBody>
      <dsp:txXfrm>
        <a:off x="48547" y="3793385"/>
        <a:ext cx="6416509" cy="897406"/>
      </dsp:txXfrm>
    </dsp:sp>
    <dsp:sp modelId="{FBC3E188-DEEF-FD45-BF58-027B19BEA541}">
      <dsp:nvSpPr>
        <dsp:cNvPr id="0" name=""/>
        <dsp:cNvSpPr/>
      </dsp:nvSpPr>
      <dsp:spPr>
        <a:xfrm>
          <a:off x="0" y="4811337"/>
          <a:ext cx="6513603" cy="9945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Future alignment/divergence a function of trade policy ambitions and domestic political factors.</a:t>
          </a:r>
        </a:p>
      </dsp:txBody>
      <dsp:txXfrm>
        <a:off x="48547" y="4859884"/>
        <a:ext cx="6416509" cy="897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2299B-D8C1-7747-AF28-122C38AACF7C}">
      <dsp:nvSpPr>
        <dsp:cNvPr id="0" name=""/>
        <dsp:cNvSpPr/>
      </dsp:nvSpPr>
      <dsp:spPr>
        <a:xfrm>
          <a:off x="0" y="237488"/>
          <a:ext cx="6513603" cy="8342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European Communities Act 1972:</a:t>
          </a:r>
        </a:p>
      </dsp:txBody>
      <dsp:txXfrm>
        <a:off x="40724" y="278212"/>
        <a:ext cx="6432155" cy="752780"/>
      </dsp:txXfrm>
    </dsp:sp>
    <dsp:sp modelId="{785FCF49-DADC-9045-9C14-89F6B1B776CF}">
      <dsp:nvSpPr>
        <dsp:cNvPr id="0" name=""/>
        <dsp:cNvSpPr/>
      </dsp:nvSpPr>
      <dsp:spPr>
        <a:xfrm>
          <a:off x="0" y="1071716"/>
          <a:ext cx="6513603" cy="1782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Gives domestic legal effect to the Accession Treaty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Also gives effect to the original Communities treaties and any other treaty that is added by way of statutory amendment of the 1972 Act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Section 2(1) gives effect to directly applicable EU regulations – ambulatory with UK alignment automatic.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Section 2(2) allows statutory instruments to implement EU directives – alignment requires intervention.</a:t>
          </a:r>
        </a:p>
      </dsp:txBody>
      <dsp:txXfrm>
        <a:off x="0" y="1071716"/>
        <a:ext cx="6513603" cy="1782269"/>
      </dsp:txXfrm>
    </dsp:sp>
    <dsp:sp modelId="{E43297B7-B287-7544-BA3E-B853CAB9C557}">
      <dsp:nvSpPr>
        <dsp:cNvPr id="0" name=""/>
        <dsp:cNvSpPr/>
      </dsp:nvSpPr>
      <dsp:spPr>
        <a:xfrm>
          <a:off x="0" y="2853986"/>
          <a:ext cx="6513603" cy="8342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Ambulatory quality of section 2(1) originally more significant for CAP than market regulation.</a:t>
          </a:r>
        </a:p>
      </dsp:txBody>
      <dsp:txXfrm>
        <a:off x="40724" y="2894710"/>
        <a:ext cx="6432155" cy="752780"/>
      </dsp:txXfrm>
    </dsp:sp>
    <dsp:sp modelId="{9D2B7B34-E986-9840-92A7-748686E102F2}">
      <dsp:nvSpPr>
        <dsp:cNvPr id="0" name=""/>
        <dsp:cNvSpPr/>
      </dsp:nvSpPr>
      <dsp:spPr>
        <a:xfrm>
          <a:off x="0" y="3748694"/>
          <a:ext cx="6513603" cy="8342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Other primary legislation contained powers similar to section 2(2) and could be used for the same purpose:</a:t>
          </a:r>
        </a:p>
      </dsp:txBody>
      <dsp:txXfrm>
        <a:off x="40724" y="3789418"/>
        <a:ext cx="6432155" cy="752780"/>
      </dsp:txXfrm>
    </dsp:sp>
    <dsp:sp modelId="{484D5D67-CA85-464C-9FEB-EADB18ECA265}">
      <dsp:nvSpPr>
        <dsp:cNvPr id="0" name=""/>
        <dsp:cNvSpPr/>
      </dsp:nvSpPr>
      <dsp:spPr>
        <a:xfrm>
          <a:off x="0" y="4582922"/>
          <a:ext cx="6513603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Food and Drugs Act 1955 and later Food Act 1984/Food Safety Act 1990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Consumer Protection Act 1987 – implements Toy Safety Directive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Health and Safety at Work etc Act 1974 – implemented Biocides Directive</a:t>
          </a:r>
        </a:p>
      </dsp:txBody>
      <dsp:txXfrm>
        <a:off x="0" y="4582922"/>
        <a:ext cx="6513603" cy="10650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AFE4-5DDA-4008-BB06-0D7FB7436BE7}">
      <dsp:nvSpPr>
        <dsp:cNvPr id="0" name=""/>
        <dsp:cNvSpPr/>
      </dsp:nvSpPr>
      <dsp:spPr>
        <a:xfrm>
          <a:off x="658730" y="11807"/>
          <a:ext cx="1158243" cy="115824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AA346A-30FD-455A-9026-2ED0FF70EB95}">
      <dsp:nvSpPr>
        <dsp:cNvPr id="0" name=""/>
        <dsp:cNvSpPr/>
      </dsp:nvSpPr>
      <dsp:spPr>
        <a:xfrm>
          <a:off x="901961" y="255038"/>
          <a:ext cx="671781" cy="6717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EBA4E-7222-4057-BD59-C481870725D2}">
      <dsp:nvSpPr>
        <dsp:cNvPr id="0" name=""/>
        <dsp:cNvSpPr/>
      </dsp:nvSpPr>
      <dsp:spPr>
        <a:xfrm>
          <a:off x="2065169" y="11807"/>
          <a:ext cx="2730145" cy="1158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Section 2(2) increased in significance as EU regulatory policy expanded.</a:t>
          </a:r>
        </a:p>
      </dsp:txBody>
      <dsp:txXfrm>
        <a:off x="2065169" y="11807"/>
        <a:ext cx="2730145" cy="1158243"/>
      </dsp:txXfrm>
    </dsp:sp>
    <dsp:sp modelId="{66C07E83-41AB-48A7-9247-7CE5FDAD88F3}">
      <dsp:nvSpPr>
        <dsp:cNvPr id="0" name=""/>
        <dsp:cNvSpPr/>
      </dsp:nvSpPr>
      <dsp:spPr>
        <a:xfrm>
          <a:off x="5271022" y="11807"/>
          <a:ext cx="1158243" cy="115824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4789A-97FB-4E4D-A100-57D26F7CDE3A}">
      <dsp:nvSpPr>
        <dsp:cNvPr id="0" name=""/>
        <dsp:cNvSpPr/>
      </dsp:nvSpPr>
      <dsp:spPr>
        <a:xfrm>
          <a:off x="5514253" y="255038"/>
          <a:ext cx="671781" cy="6717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D4FF8-06FB-4D19-B456-CD22D4E9FE52}">
      <dsp:nvSpPr>
        <dsp:cNvPr id="0" name=""/>
        <dsp:cNvSpPr/>
      </dsp:nvSpPr>
      <dsp:spPr>
        <a:xfrm>
          <a:off x="6677460" y="11807"/>
          <a:ext cx="2730145" cy="1158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Section 2(1) engaged more as EU shifted regulatory frameworks from directives to directly applicable regulations.</a:t>
          </a:r>
        </a:p>
      </dsp:txBody>
      <dsp:txXfrm>
        <a:off x="6677460" y="11807"/>
        <a:ext cx="2730145" cy="1158243"/>
      </dsp:txXfrm>
    </dsp:sp>
    <dsp:sp modelId="{4CE9507F-A50A-45CD-AD6C-F98C0FE3E6E2}">
      <dsp:nvSpPr>
        <dsp:cNvPr id="0" name=""/>
        <dsp:cNvSpPr/>
      </dsp:nvSpPr>
      <dsp:spPr>
        <a:xfrm>
          <a:off x="658730" y="1649349"/>
          <a:ext cx="1158243" cy="115824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BE9CE-BEC0-4AB9-89F8-0324D9C34936}">
      <dsp:nvSpPr>
        <dsp:cNvPr id="0" name=""/>
        <dsp:cNvSpPr/>
      </dsp:nvSpPr>
      <dsp:spPr>
        <a:xfrm>
          <a:off x="901961" y="1892580"/>
          <a:ext cx="671781" cy="6717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8A09D-7D13-4565-8BB3-B09AFFD5E893}">
      <dsp:nvSpPr>
        <dsp:cNvPr id="0" name=""/>
        <dsp:cNvSpPr/>
      </dsp:nvSpPr>
      <dsp:spPr>
        <a:xfrm>
          <a:off x="2065169" y="1649349"/>
          <a:ext cx="2730145" cy="1158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Paragraph 1A to Schedule 2 of the 1972 Act inserted by section 28 of the Legislative and Regulatory Reform Act 2006: allows domestic SIs to have an ambulatory quality by cross-referring to EU instruments that are amended over time.</a:t>
          </a:r>
          <a:endParaRPr lang="en-US" sz="1200" kern="1200" dirty="0"/>
        </a:p>
      </dsp:txBody>
      <dsp:txXfrm>
        <a:off x="2065169" y="1649349"/>
        <a:ext cx="2730145" cy="1158243"/>
      </dsp:txXfrm>
    </dsp:sp>
    <dsp:sp modelId="{0B63772F-A52F-4F15-87D1-FE8C9448FEDF}">
      <dsp:nvSpPr>
        <dsp:cNvPr id="0" name=""/>
        <dsp:cNvSpPr/>
      </dsp:nvSpPr>
      <dsp:spPr>
        <a:xfrm>
          <a:off x="5271022" y="1649349"/>
          <a:ext cx="1158243" cy="115824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AF4A5-5957-4582-98E0-EFAD3BFE8C4A}">
      <dsp:nvSpPr>
        <dsp:cNvPr id="0" name=""/>
        <dsp:cNvSpPr/>
      </dsp:nvSpPr>
      <dsp:spPr>
        <a:xfrm>
          <a:off x="5514253" y="1892580"/>
          <a:ext cx="671781" cy="67178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6A568-88EC-4D2F-B685-0B790463FB41}">
      <dsp:nvSpPr>
        <dsp:cNvPr id="0" name=""/>
        <dsp:cNvSpPr/>
      </dsp:nvSpPr>
      <dsp:spPr>
        <a:xfrm>
          <a:off x="6677460" y="1649349"/>
          <a:ext cx="2730145" cy="1158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Alignment secured through increased SIs as Single Market rules development but also through ambulatory qualities of section 2(1) and specific SIs.</a:t>
          </a:r>
        </a:p>
      </dsp:txBody>
      <dsp:txXfrm>
        <a:off x="6677460" y="1649349"/>
        <a:ext cx="2730145" cy="11582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30A58-5BEB-BF46-B8E0-C1F3093F86CF}">
      <dsp:nvSpPr>
        <dsp:cNvPr id="0" name=""/>
        <dsp:cNvSpPr/>
      </dsp:nvSpPr>
      <dsp:spPr>
        <a:xfrm>
          <a:off x="0" y="386285"/>
          <a:ext cx="6513603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Repeal of ECA in 2018 Act complicates ability of WAB to give effect to transition.</a:t>
          </a:r>
        </a:p>
      </dsp:txBody>
      <dsp:txXfrm>
        <a:off x="60077" y="446362"/>
        <a:ext cx="6393449" cy="1110539"/>
      </dsp:txXfrm>
    </dsp:sp>
    <dsp:sp modelId="{F1B0C393-6D7C-D04D-95CF-0DD75F1A5254}">
      <dsp:nvSpPr>
        <dsp:cNvPr id="0" name=""/>
        <dsp:cNvSpPr/>
      </dsp:nvSpPr>
      <dsp:spPr>
        <a:xfrm>
          <a:off x="0" y="1680339"/>
          <a:ext cx="6513603" cy="12306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WAB introduces new section 1A into 2018 Act to allow the effect of section 2(1) ECA to apply to Part 4 of Withdrawal Agreement notwithstanding repeal.</a:t>
          </a:r>
        </a:p>
      </dsp:txBody>
      <dsp:txXfrm>
        <a:off x="60077" y="1740416"/>
        <a:ext cx="6393449" cy="1110539"/>
      </dsp:txXfrm>
    </dsp:sp>
    <dsp:sp modelId="{72E7CA03-FAD1-4546-B42C-AD38556507D1}">
      <dsp:nvSpPr>
        <dsp:cNvPr id="0" name=""/>
        <dsp:cNvSpPr/>
      </dsp:nvSpPr>
      <dsp:spPr>
        <a:xfrm>
          <a:off x="0" y="2974393"/>
          <a:ext cx="6513603" cy="123069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WAB also introduces a new section 1B into 2018 Act to allow the effect of section 2(2) ECA to be maintained for new rules entering into force during transition.</a:t>
          </a:r>
        </a:p>
      </dsp:txBody>
      <dsp:txXfrm>
        <a:off x="60077" y="3034470"/>
        <a:ext cx="6393449" cy="1110539"/>
      </dsp:txXfrm>
    </dsp:sp>
    <dsp:sp modelId="{120616D5-DB09-0845-81FE-F530AF082AD9}">
      <dsp:nvSpPr>
        <dsp:cNvPr id="0" name=""/>
        <dsp:cNvSpPr/>
      </dsp:nvSpPr>
      <dsp:spPr>
        <a:xfrm>
          <a:off x="0" y="4268446"/>
          <a:ext cx="6513603" cy="1230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Ambulatory alignment as well as alignment via SIs is maintained through the ghost of the ECA.</a:t>
          </a:r>
        </a:p>
      </dsp:txBody>
      <dsp:txXfrm>
        <a:off x="60077" y="4328523"/>
        <a:ext cx="6393449" cy="1110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ADC9D-F7E2-5A4D-B750-E51B840F738D}">
      <dsp:nvSpPr>
        <dsp:cNvPr id="0" name=""/>
        <dsp:cNvSpPr/>
      </dsp:nvSpPr>
      <dsp:spPr>
        <a:xfrm>
          <a:off x="209682" y="503"/>
          <a:ext cx="2785558" cy="16713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WAB introduces new section 7A into 2018 Act to reincarnate the wording of section 2(1) ECA when applied to Protocol on Ireland/Northern Ireland. </a:t>
          </a:r>
        </a:p>
      </dsp:txBody>
      <dsp:txXfrm>
        <a:off x="209682" y="503"/>
        <a:ext cx="2785558" cy="1671335"/>
      </dsp:txXfrm>
    </dsp:sp>
    <dsp:sp modelId="{4346A15A-0D63-244B-950B-B22EBE195B83}">
      <dsp:nvSpPr>
        <dsp:cNvPr id="0" name=""/>
        <dsp:cNvSpPr/>
      </dsp:nvSpPr>
      <dsp:spPr>
        <a:xfrm>
          <a:off x="3273796" y="503"/>
          <a:ext cx="2785558" cy="16713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WAB introduces a new section 8C into the 2018 Act to give ministers power to make statutory instruments to implement the Protocol.</a:t>
          </a:r>
        </a:p>
      </dsp:txBody>
      <dsp:txXfrm>
        <a:off x="3273796" y="503"/>
        <a:ext cx="2785558" cy="1671335"/>
      </dsp:txXfrm>
    </dsp:sp>
    <dsp:sp modelId="{9DD4F740-C9D1-1D4D-AF2A-D767FF30413B}">
      <dsp:nvSpPr>
        <dsp:cNvPr id="0" name=""/>
        <dsp:cNvSpPr/>
      </dsp:nvSpPr>
      <dsp:spPr>
        <a:xfrm>
          <a:off x="209682" y="1950394"/>
          <a:ext cx="2785558" cy="16713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Static perfect alignment at exit day (or at end of transition period) via 2018 Act.</a:t>
          </a:r>
        </a:p>
      </dsp:txBody>
      <dsp:txXfrm>
        <a:off x="209682" y="1950394"/>
        <a:ext cx="2785558" cy="1671335"/>
      </dsp:txXfrm>
    </dsp:sp>
    <dsp:sp modelId="{66C62188-5A8C-704D-A3DE-30F7F7A2A2D1}">
      <dsp:nvSpPr>
        <dsp:cNvPr id="0" name=""/>
        <dsp:cNvSpPr/>
      </dsp:nvSpPr>
      <dsp:spPr>
        <a:xfrm>
          <a:off x="3273796" y="1950394"/>
          <a:ext cx="2785558" cy="16713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Section 19 of the 2018 Act: </a:t>
          </a:r>
          <a:r>
            <a:rPr lang="en-GB" sz="1800" kern="1200"/>
            <a:t>Nothing in this Act shall prevent the United Kingdom from replicating in domestic law any EU law made on or after exit day</a:t>
          </a:r>
          <a:endParaRPr lang="en-US" sz="1800" kern="1200"/>
        </a:p>
      </dsp:txBody>
      <dsp:txXfrm>
        <a:off x="3273796" y="1950394"/>
        <a:ext cx="2785558" cy="1671335"/>
      </dsp:txXfrm>
    </dsp:sp>
    <dsp:sp modelId="{473EC7A0-9480-064F-950C-A89E00574CB4}">
      <dsp:nvSpPr>
        <dsp:cNvPr id="0" name=""/>
        <dsp:cNvSpPr/>
      </dsp:nvSpPr>
      <dsp:spPr>
        <a:xfrm>
          <a:off x="209682" y="3900286"/>
          <a:ext cx="2785558" cy="16713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Hundreds of SIs come into force to amend the body of retained EU law to make it work outside EU membership</a:t>
          </a:r>
        </a:p>
      </dsp:txBody>
      <dsp:txXfrm>
        <a:off x="209682" y="3900286"/>
        <a:ext cx="2785558" cy="1671335"/>
      </dsp:txXfrm>
    </dsp:sp>
    <dsp:sp modelId="{0B000B1A-358F-EB4F-A387-3C07DCC6C414}">
      <dsp:nvSpPr>
        <dsp:cNvPr id="0" name=""/>
        <dsp:cNvSpPr/>
      </dsp:nvSpPr>
      <dsp:spPr>
        <a:xfrm>
          <a:off x="3273796" y="3900286"/>
          <a:ext cx="2785558" cy="16713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Ambulatory alignment ceases and replaced by ministerial discretion conferred by statutory instruments. </a:t>
          </a:r>
          <a:endParaRPr lang="en-US" sz="1800" kern="1200"/>
        </a:p>
      </dsp:txBody>
      <dsp:txXfrm>
        <a:off x="3273796" y="3900286"/>
        <a:ext cx="2785558" cy="16713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7811C-C00D-5845-A452-049C3FD9CD91}">
      <dsp:nvSpPr>
        <dsp:cNvPr id="0" name=""/>
        <dsp:cNvSpPr/>
      </dsp:nvSpPr>
      <dsp:spPr>
        <a:xfrm>
          <a:off x="0" y="718"/>
          <a:ext cx="65136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4C17D-22BF-E444-BBEA-038E98978948}">
      <dsp:nvSpPr>
        <dsp:cNvPr id="0" name=""/>
        <dsp:cNvSpPr/>
      </dsp:nvSpPr>
      <dsp:spPr>
        <a:xfrm>
          <a:off x="0" y="718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Taking back control over laws is also about democratic control.</a:t>
          </a:r>
        </a:p>
      </dsp:txBody>
      <dsp:txXfrm>
        <a:off x="0" y="718"/>
        <a:ext cx="6513603" cy="1176797"/>
      </dsp:txXfrm>
    </dsp:sp>
    <dsp:sp modelId="{51FCC2CD-E73A-3141-8682-48675906FFFB}">
      <dsp:nvSpPr>
        <dsp:cNvPr id="0" name=""/>
        <dsp:cNvSpPr/>
      </dsp:nvSpPr>
      <dsp:spPr>
        <a:xfrm>
          <a:off x="0" y="1177516"/>
          <a:ext cx="65136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68FAA-1BF2-784F-8531-01911E30AE2C}">
      <dsp:nvSpPr>
        <dsp:cNvPr id="0" name=""/>
        <dsp:cNvSpPr/>
      </dsp:nvSpPr>
      <dsp:spPr>
        <a:xfrm>
          <a:off x="0" y="1177516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Critique of the ‘regulatory state’ is transfer of power to technocratic decision-makers and executive agencies. EU governance as a form of regulatory state.</a:t>
          </a:r>
        </a:p>
      </dsp:txBody>
      <dsp:txXfrm>
        <a:off x="0" y="1177516"/>
        <a:ext cx="6513603" cy="1176797"/>
      </dsp:txXfrm>
    </dsp:sp>
    <dsp:sp modelId="{494F0324-E4F1-9F45-8EDA-791DC557FB16}">
      <dsp:nvSpPr>
        <dsp:cNvPr id="0" name=""/>
        <dsp:cNvSpPr/>
      </dsp:nvSpPr>
      <dsp:spPr>
        <a:xfrm>
          <a:off x="0" y="2354314"/>
          <a:ext cx="65136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11727-48C0-5548-87C8-B09806DC5584}">
      <dsp:nvSpPr>
        <dsp:cNvPr id="0" name=""/>
        <dsp:cNvSpPr/>
      </dsp:nvSpPr>
      <dsp:spPr>
        <a:xfrm>
          <a:off x="0" y="2354314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Brexit is not demolishing the regulatory state but recreating it in national form.</a:t>
          </a:r>
        </a:p>
      </dsp:txBody>
      <dsp:txXfrm>
        <a:off x="0" y="2354314"/>
        <a:ext cx="6513603" cy="1176797"/>
      </dsp:txXfrm>
    </dsp:sp>
    <dsp:sp modelId="{AB88417A-7C6C-2A4A-A4E9-D7A6EEF1075B}">
      <dsp:nvSpPr>
        <dsp:cNvPr id="0" name=""/>
        <dsp:cNvSpPr/>
      </dsp:nvSpPr>
      <dsp:spPr>
        <a:xfrm>
          <a:off x="0" y="3531111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6FCE2-FEE1-624F-A234-053FD588324E}">
      <dsp:nvSpPr>
        <dsp:cNvPr id="0" name=""/>
        <dsp:cNvSpPr/>
      </dsp:nvSpPr>
      <dsp:spPr>
        <a:xfrm>
          <a:off x="0" y="3531111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Explosion of delegated powers at central and devolved levels.</a:t>
          </a:r>
        </a:p>
      </dsp:txBody>
      <dsp:txXfrm>
        <a:off x="0" y="3531111"/>
        <a:ext cx="6513603" cy="1176797"/>
      </dsp:txXfrm>
    </dsp:sp>
    <dsp:sp modelId="{68E38463-DB7C-D048-AF79-268B22C8BBEB}">
      <dsp:nvSpPr>
        <dsp:cNvPr id="0" name=""/>
        <dsp:cNvSpPr/>
      </dsp:nvSpPr>
      <dsp:spPr>
        <a:xfrm>
          <a:off x="0" y="4707909"/>
          <a:ext cx="65136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3DF5A-A46A-3A43-AF5E-DC0FE4F8C609}">
      <dsp:nvSpPr>
        <dsp:cNvPr id="0" name=""/>
        <dsp:cNvSpPr/>
      </dsp:nvSpPr>
      <dsp:spPr>
        <a:xfrm>
          <a:off x="0" y="4707909"/>
          <a:ext cx="65136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WAB introduces section 13A into 2018 Act to give Commons Select Committee oversight of new EU legislation during transition period. Misses the point that most new EU rules are non-legislative acts and real issue is who is monitoring UK and devolved ministers.</a:t>
          </a:r>
        </a:p>
      </dsp:txBody>
      <dsp:txXfrm>
        <a:off x="0" y="4707909"/>
        <a:ext cx="6513603" cy="1176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EACA-1939-DA4B-9CC6-9A8252658DB9}" type="datetimeFigureOut">
              <a:rPr lang="en-US" smtClean="0"/>
              <a:t>11/6/19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289CB-E270-3C42-A9D8-CB82DA6A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8289CB-E270-3C42-A9D8-CB82DA6AC4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7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0169F-BAA0-8648-B209-4553836A7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7A61A-E8AC-0141-BF9E-8E632ABE4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589E0-8065-E84E-B1D5-E6FF2D215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B1673-3AAD-3F47-9935-5FFF5230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A4884-31F9-0D4A-A5B4-3C1DFC20E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A2CCC-A8C3-624B-8E83-CBA3C5655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53533-98F8-CB4F-B991-894F4EC30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C040-A732-9046-B36F-74BFB8213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5DF58-3473-3542-801E-F3D680F24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9D091-4869-E44B-8C91-66F4CCD6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F0B66A-DB0F-8D46-B372-A42453A6C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55449-7A65-4D4F-BDEC-72C3424BB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403C0-9FEE-AC44-903B-AD7F5422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B31C8-64A0-BE48-AA37-6AA89A86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D6FCE-9420-AC4A-9AFD-4261D9C7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0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60DD-64FD-8641-9BD0-D687F33B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9F19-234E-584B-B7DF-B586B3E39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994F3-80F4-674F-A5E9-484F1713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9901D-B28C-C14E-A6DA-C1AA6D67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69AA-2BE0-5145-8B3C-5CFB272A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0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B267-92ED-7946-9E65-E312AD6D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57A6B-84EC-AC45-B136-0304EEC4B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86940-EA49-2446-B952-39C1D080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41E4A-97AF-444E-B4E6-336569EC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B37E8-F5B2-B546-A3C3-0A82497D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6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9479-5D8B-CC45-9288-4AD497AC2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66030-D5EA-8E4C-929E-1A595FC42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EB697-BC86-624C-B5A7-4CB0EF064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CBABD-9A82-4E45-99C3-ECC7EC217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1C3E2-70E3-D44E-AD7F-0B13CDCF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8805E-DC23-324C-86FB-C6F85F53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B736D-DC7C-6348-959F-B1F44CB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2D507-B618-9349-A22B-04A5F9489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C13EB-D844-EF48-BD0B-11B85DBE7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2F64EA-F9A2-6E45-B2EE-2FEC13DD1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FBB69-0413-8647-9E50-F9DB85E54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FB40CF-6410-8846-A44B-DDDB25624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F1B363-45C9-C044-871A-4FD61BE5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EE4E8-5FBF-C44F-B331-B5965FFD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4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B4815-E0C6-2446-B1A4-D1456044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D4E70-5B64-0448-85D6-7B569557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8CC68-CCA5-824B-B708-AC9F00BF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A9094-9298-9F4F-8189-82EAFE0A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4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6AA4EE-FB39-A34B-839F-8B27CEC4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065728-0D7E-6042-827A-20EC7003A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52734-CDE4-D14C-9DB2-6496798E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5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B883-E4B4-E546-BA98-AF4186F4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C95E3-A94C-C14C-9A14-F1D0141B1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FFFBB-5D11-5B4B-8536-14B247D35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F47AC-FBD1-7F40-B8B0-2C778226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1E4EB-02C4-B74E-B8EA-FAC9A5F7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3113D-04DE-A24C-A68F-DABFDC55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8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9C48C-8669-B849-A4EB-5E329D17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10264-B610-9E40-A908-B1C935E26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EBE7F9-28DD-114B-ADC4-6B33D814B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4A5EB-8C21-5F4E-B5E2-7BA26E1F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621B6-2C28-2144-8798-EA9F2020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A5CE6-6BAE-2745-8133-99C725A5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1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1DFCF-3196-C24A-B927-951AD34F0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25FD5-BE39-C847-941D-A2430C83D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4401D-92C8-B743-82F7-0FAE9ECDB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B1D7-9489-CD4C-B72D-1597569349A5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3888-6D1A-A64E-A535-310211534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54481-2C84-A14D-98D0-E970F319B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6A5A4-5526-B848-9E8A-56D746FA5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3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1DEB7-17D7-CF42-99C3-3C1B33A9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700" dirty="0">
                <a:solidFill>
                  <a:schemeClr val="bg1"/>
                </a:solidFill>
              </a:rPr>
              <a:t>To Align or Not to Align – Market Regulation after Brexit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C9FCA-6E99-6D40-810D-B600DC7F4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1900">
                <a:solidFill>
                  <a:schemeClr val="bg1"/>
                </a:solidFill>
              </a:rPr>
              <a:t>Kenneth Armstrong</a:t>
            </a:r>
          </a:p>
          <a:p>
            <a:pPr algn="l"/>
            <a:r>
              <a:rPr lang="en-US" sz="1900">
                <a:solidFill>
                  <a:schemeClr val="bg1"/>
                </a:solidFill>
              </a:rPr>
              <a:t>Professor of European Law</a:t>
            </a:r>
          </a:p>
          <a:p>
            <a:pPr algn="l"/>
            <a:r>
              <a:rPr lang="en-US" sz="1900">
                <a:solidFill>
                  <a:schemeClr val="bg1"/>
                </a:solidFill>
              </a:rPr>
              <a:t>University of Cambridge</a:t>
            </a:r>
          </a:p>
          <a:p>
            <a:pPr algn="l"/>
            <a:endParaRPr lang="en-US" sz="1900">
              <a:solidFill>
                <a:schemeClr val="bg1"/>
              </a:solidFill>
            </a:endParaRPr>
          </a:p>
          <a:p>
            <a:pPr algn="l"/>
            <a:endParaRPr lang="en-US" sz="1900">
              <a:solidFill>
                <a:schemeClr val="bg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54C549-FEF7-024D-BEF9-3941022F3E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57" r="-3" b="-3"/>
          <a:stretch/>
        </p:blipFill>
        <p:spPr>
          <a:xfrm>
            <a:off x="461874" y="489204"/>
            <a:ext cx="3962859" cy="451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924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A19BD-8D4C-4840-AEE9-0A8D3B2E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rgbClr val="FFFFFF"/>
                </a:solidFill>
              </a:rPr>
              <a:t>After Transition/Membership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39EC62-05F2-4723-AB2D-9DA8CE1C7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82273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059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3646DC-41EB-E145-8E0E-005CDEBD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Democratic Oversight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122C78-9FD9-4E52-AAD1-EAE7DCAB5B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08540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750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5BB089-A304-7647-88FB-413D60EA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Outline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ABBEA5-C83F-4B41-9027-54DD4396D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26237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450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F16FD-74D3-1243-931A-7A52EB907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Policy Context - Membership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D7B94EF4-9CC7-4185-8C7B-1B9AC890C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76323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1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A1BD9-1F35-4048-AF0E-16CC4F9B0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Policy Context – Brexit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0F622B-3439-49FF-B258-204A74524E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44441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503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4E965-16A4-ED45-84DB-B7F0AC534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Instrumental Level - Membership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D2CFA1-17CA-45D7-9918-E51979EF32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61264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21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6FB558-CD17-EC45-994D-51B25F64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Instrumental Level – Continuing Alignment During Membership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75AA97-2BAA-4720-95F2-ABFB58C2FB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819362"/>
              </p:ext>
            </p:extLst>
          </p:nvPr>
        </p:nvGraphicFramePr>
        <p:xfrm>
          <a:off x="1287463" y="2962275"/>
          <a:ext cx="10066337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107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181D06-8018-EB42-8794-67C45020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Growth in EU 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F33E-31AA-B040-83CB-A55AB41CD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951" y="3355130"/>
            <a:ext cx="2669407" cy="242733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/>
              <a:t>Very few market regulation SIs in first decade of membership</a:t>
            </a:r>
          </a:p>
          <a:p>
            <a:r>
              <a:rPr lang="en-US" sz="1600"/>
              <a:t>Number grows during Internal Market Programme.</a:t>
            </a:r>
          </a:p>
          <a:p>
            <a:r>
              <a:rPr lang="en-US" sz="1600"/>
              <a:t>Total SIs exceed 200 in every year 1999-2011.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892946-529F-344F-8FBA-8AF2D5E9AF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62102" y="966187"/>
            <a:ext cx="6903723" cy="480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31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6F53D8-8F00-2944-92C0-05397A564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Instrumental Level – Exit and Transition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92916F7D-D84C-410F-B2FD-132DC65E2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ED2992-BFCC-7845-BC66-6E611F5E9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Legal Tasks: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600">
                <a:solidFill>
                  <a:srgbClr val="000000"/>
                </a:solidFill>
              </a:rPr>
              <a:t>Give effect to Withdrawal Agreement and its provisions on transition to ensure continuing alignment during transition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600">
                <a:solidFill>
                  <a:srgbClr val="000000"/>
                </a:solidFill>
              </a:rPr>
              <a:t>Continuing alignment for manufactured goods and agricultural products in Northern Ireland.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600">
                <a:solidFill>
                  <a:srgbClr val="000000"/>
                </a:solidFill>
              </a:rPr>
              <a:t>Static perfect alignment of UK rules at exit date or at end of transition if Withdrawal Agreement implemented.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600">
                <a:solidFill>
                  <a:srgbClr val="000000"/>
                </a:solidFill>
              </a:rPr>
              <a:t>Repeal the European Communities Act.</a:t>
            </a:r>
          </a:p>
          <a:p>
            <a:r>
              <a:rPr lang="en-US" sz="1600">
                <a:solidFill>
                  <a:srgbClr val="000000"/>
                </a:solidFill>
              </a:rPr>
              <a:t>European Union (Withdrawal Agreement) Bill (WAB) for 1-2</a:t>
            </a:r>
          </a:p>
          <a:p>
            <a:r>
              <a:rPr lang="en-US" sz="1600">
                <a:solidFill>
                  <a:srgbClr val="000000"/>
                </a:solidFill>
              </a:rPr>
              <a:t>European Union (Withdrawal) Act 2018 passed for 3-4</a:t>
            </a:r>
          </a:p>
          <a:p>
            <a:pPr marL="971550" lvl="1" indent="-514350">
              <a:buFont typeface="+mj-lt"/>
              <a:buAutoNum type="arabicPeriod"/>
            </a:pPr>
            <a:endParaRPr lang="en-US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72B33-711B-FE40-942F-B4F21D6C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Repealing and Resurrecting ECA’72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DE6BD7F-E4D1-4814-8609-CAE8F53B3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0936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284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960</Words>
  <Application>Microsoft Macintosh PowerPoint</Application>
  <PresentationFormat>Widescreen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To Align or Not to Align – Market Regulation after Brexit</vt:lpstr>
      <vt:lpstr>Outline</vt:lpstr>
      <vt:lpstr>Policy Context - Membership</vt:lpstr>
      <vt:lpstr>Policy Context – Brexit</vt:lpstr>
      <vt:lpstr>Instrumental Level - Membership</vt:lpstr>
      <vt:lpstr>Instrumental Level – Continuing Alignment During Membership</vt:lpstr>
      <vt:lpstr>Growth in EU SIs</vt:lpstr>
      <vt:lpstr>Instrumental Level – Exit and Transition</vt:lpstr>
      <vt:lpstr>Repealing and Resurrecting ECA’72</vt:lpstr>
      <vt:lpstr>After Transition/Membership</vt:lpstr>
      <vt:lpstr>Democratic Oversight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Align or Not to Align – Market Regulation after Brexit</dc:title>
  <dc:creator>Kenneth Armstrong</dc:creator>
  <cp:lastModifiedBy>Kenneth Armstrong</cp:lastModifiedBy>
  <cp:revision>1</cp:revision>
  <dcterms:created xsi:type="dcterms:W3CDTF">2019-11-06T11:15:54Z</dcterms:created>
  <dcterms:modified xsi:type="dcterms:W3CDTF">2019-11-06T11:17:03Z</dcterms:modified>
</cp:coreProperties>
</file>