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9" r:id="rId2"/>
    <p:sldId id="281" r:id="rId3"/>
    <p:sldId id="279" r:id="rId4"/>
    <p:sldId id="280" r:id="rId5"/>
    <p:sldId id="286" r:id="rId6"/>
    <p:sldId id="287" r:id="rId7"/>
    <p:sldId id="284" r:id="rId8"/>
    <p:sldId id="288" r:id="rId9"/>
    <p:sldId id="283" r:id="rId10"/>
    <p:sldId id="285" r:id="rId11"/>
    <p:sldId id="282" r:id="rId1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2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7" autoAdjust="0"/>
    <p:restoredTop sz="93040" autoAdjust="0"/>
  </p:normalViewPr>
  <p:slideViewPr>
    <p:cSldViewPr>
      <p:cViewPr varScale="1">
        <p:scale>
          <a:sx n="74" d="100"/>
          <a:sy n="74" d="100"/>
        </p:scale>
        <p:origin x="1449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228B83-A279-44DD-8DB4-702781D3FBD7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E7F9B93-7D6D-49B2-87D1-1F950EADAC18}">
      <dgm:prSet phldrT="[Text]"/>
      <dgm:spPr/>
      <dgm:t>
        <a:bodyPr/>
        <a:lstStyle/>
        <a:p>
          <a:r>
            <a:rPr lang="en-GB" dirty="0"/>
            <a:t>Exit day</a:t>
          </a:r>
        </a:p>
      </dgm:t>
    </dgm:pt>
    <dgm:pt modelId="{33535307-1BD8-44DC-A65D-33130493CFC5}" type="parTrans" cxnId="{38C5C80A-4C27-4806-A9F6-020416317377}">
      <dgm:prSet/>
      <dgm:spPr/>
      <dgm:t>
        <a:bodyPr/>
        <a:lstStyle/>
        <a:p>
          <a:endParaRPr lang="en-GB"/>
        </a:p>
      </dgm:t>
    </dgm:pt>
    <dgm:pt modelId="{F2693462-FC54-4A12-BCD8-4CCA38696596}" type="sibTrans" cxnId="{38C5C80A-4C27-4806-A9F6-020416317377}">
      <dgm:prSet/>
      <dgm:spPr/>
      <dgm:t>
        <a:bodyPr/>
        <a:lstStyle/>
        <a:p>
          <a:endParaRPr lang="en-GB"/>
        </a:p>
      </dgm:t>
    </dgm:pt>
    <dgm:pt modelId="{960FD305-B084-441D-A242-5B79863EABE3}">
      <dgm:prSet phldrT="[Text]"/>
      <dgm:spPr/>
      <dgm:t>
        <a:bodyPr/>
        <a:lstStyle/>
        <a:p>
          <a:r>
            <a:rPr lang="en-GB" dirty="0"/>
            <a:t>Negotiations</a:t>
          </a:r>
        </a:p>
      </dgm:t>
    </dgm:pt>
    <dgm:pt modelId="{59A30D57-9D56-4012-89B6-EC4F54E564A7}" type="parTrans" cxnId="{D77A3C0F-02BB-48A3-A1CF-BE5FC7F1FEEF}">
      <dgm:prSet/>
      <dgm:spPr/>
      <dgm:t>
        <a:bodyPr/>
        <a:lstStyle/>
        <a:p>
          <a:endParaRPr lang="en-GB"/>
        </a:p>
      </dgm:t>
    </dgm:pt>
    <dgm:pt modelId="{0746ADF7-2FC6-405D-8955-E1BF274B25CC}" type="sibTrans" cxnId="{D77A3C0F-02BB-48A3-A1CF-BE5FC7F1FEEF}">
      <dgm:prSet/>
      <dgm:spPr/>
      <dgm:t>
        <a:bodyPr/>
        <a:lstStyle/>
        <a:p>
          <a:endParaRPr lang="en-GB"/>
        </a:p>
      </dgm:t>
    </dgm:pt>
    <dgm:pt modelId="{D0175C79-19FA-461C-866E-4B9EB8819062}">
      <dgm:prSet phldrT="[Text]"/>
      <dgm:spPr/>
      <dgm:t>
        <a:bodyPr/>
        <a:lstStyle/>
        <a:p>
          <a:r>
            <a:rPr lang="en-GB" dirty="0"/>
            <a:t>Implementation legislation </a:t>
          </a:r>
        </a:p>
      </dgm:t>
    </dgm:pt>
    <dgm:pt modelId="{18F16684-9965-4B3B-BB5F-718626E89CA3}" type="parTrans" cxnId="{13A4EDA9-6A8C-4029-8B1B-D21A2ACE01C6}">
      <dgm:prSet/>
      <dgm:spPr/>
      <dgm:t>
        <a:bodyPr/>
        <a:lstStyle/>
        <a:p>
          <a:endParaRPr lang="en-GB"/>
        </a:p>
      </dgm:t>
    </dgm:pt>
    <dgm:pt modelId="{8A713385-13A8-42B7-AE82-1874D322827B}" type="sibTrans" cxnId="{13A4EDA9-6A8C-4029-8B1B-D21A2ACE01C6}">
      <dgm:prSet/>
      <dgm:spPr/>
      <dgm:t>
        <a:bodyPr/>
        <a:lstStyle/>
        <a:p>
          <a:endParaRPr lang="en-GB"/>
        </a:p>
      </dgm:t>
    </dgm:pt>
    <dgm:pt modelId="{0460B044-84D9-4A30-807B-421BE1B4770F}">
      <dgm:prSet phldrT="[Text]"/>
      <dgm:spPr/>
      <dgm:t>
        <a:bodyPr/>
        <a:lstStyle/>
        <a:p>
          <a:r>
            <a:rPr lang="en-GB" dirty="0">
              <a:highlight>
                <a:srgbClr val="FFFF00"/>
              </a:highlight>
            </a:rPr>
            <a:t>IPC day</a:t>
          </a:r>
        </a:p>
      </dgm:t>
    </dgm:pt>
    <dgm:pt modelId="{7066441A-0893-48F1-83FE-D847D1982ADF}" type="parTrans" cxnId="{257F164A-9E8A-4688-8CAD-84C619366EDF}">
      <dgm:prSet/>
      <dgm:spPr/>
      <dgm:t>
        <a:bodyPr/>
        <a:lstStyle/>
        <a:p>
          <a:endParaRPr lang="en-GB"/>
        </a:p>
      </dgm:t>
    </dgm:pt>
    <dgm:pt modelId="{E3CD3E03-EC4B-4996-B35B-B5DAFF4A65FD}" type="sibTrans" cxnId="{257F164A-9E8A-4688-8CAD-84C619366EDF}">
      <dgm:prSet/>
      <dgm:spPr/>
      <dgm:t>
        <a:bodyPr/>
        <a:lstStyle/>
        <a:p>
          <a:endParaRPr lang="en-GB"/>
        </a:p>
      </dgm:t>
    </dgm:pt>
    <dgm:pt modelId="{9C96B4A3-D73A-4CAF-A44C-E1E1F9A1E35A}">
      <dgm:prSet phldrT="[Text]"/>
      <dgm:spPr/>
      <dgm:t>
        <a:bodyPr/>
        <a:lstStyle/>
        <a:p>
          <a:r>
            <a:rPr lang="en-GB" dirty="0"/>
            <a:t>Activate global free trade deals</a:t>
          </a:r>
        </a:p>
      </dgm:t>
    </dgm:pt>
    <dgm:pt modelId="{9548FBD0-5329-419E-B485-7C8842760588}" type="parTrans" cxnId="{0195FD13-3C1E-4B6B-8A4D-109B6440D2D3}">
      <dgm:prSet/>
      <dgm:spPr/>
      <dgm:t>
        <a:bodyPr/>
        <a:lstStyle/>
        <a:p>
          <a:endParaRPr lang="en-GB"/>
        </a:p>
      </dgm:t>
    </dgm:pt>
    <dgm:pt modelId="{9B058631-107F-400F-AF77-AE8CC99375ED}" type="sibTrans" cxnId="{0195FD13-3C1E-4B6B-8A4D-109B6440D2D3}">
      <dgm:prSet/>
      <dgm:spPr/>
      <dgm:t>
        <a:bodyPr/>
        <a:lstStyle/>
        <a:p>
          <a:endParaRPr lang="en-GB"/>
        </a:p>
      </dgm:t>
    </dgm:pt>
    <dgm:pt modelId="{C8679ECE-1987-47BB-976C-20072021F295}">
      <dgm:prSet phldrT="[Text]"/>
      <dgm:spPr/>
      <dgm:t>
        <a:bodyPr/>
        <a:lstStyle/>
        <a:p>
          <a:r>
            <a:rPr lang="en-GB" dirty="0"/>
            <a:t>Amend any pesky retained EU law</a:t>
          </a:r>
        </a:p>
      </dgm:t>
    </dgm:pt>
    <dgm:pt modelId="{A99651BE-099A-4D08-A5D3-50FE9BF78156}" type="parTrans" cxnId="{BC4AF450-7D00-42BB-9865-83814FE619CD}">
      <dgm:prSet/>
      <dgm:spPr/>
      <dgm:t>
        <a:bodyPr/>
        <a:lstStyle/>
        <a:p>
          <a:endParaRPr lang="en-GB"/>
        </a:p>
      </dgm:t>
    </dgm:pt>
    <dgm:pt modelId="{F3821114-8C72-4722-8E43-25908DD57E38}" type="sibTrans" cxnId="{BC4AF450-7D00-42BB-9865-83814FE619CD}">
      <dgm:prSet/>
      <dgm:spPr/>
      <dgm:t>
        <a:bodyPr/>
        <a:lstStyle/>
        <a:p>
          <a:endParaRPr lang="en-GB"/>
        </a:p>
      </dgm:t>
    </dgm:pt>
    <dgm:pt modelId="{191690B9-E439-4AEA-868B-2AF55D493523}">
      <dgm:prSet/>
      <dgm:spPr/>
      <dgm:t>
        <a:bodyPr/>
        <a:lstStyle/>
        <a:p>
          <a:r>
            <a:rPr lang="en-GB" dirty="0"/>
            <a:t>FTA agreed?</a:t>
          </a:r>
        </a:p>
      </dgm:t>
    </dgm:pt>
    <dgm:pt modelId="{B2FF45E6-C9D4-4884-BC22-640B8452C1F0}" type="parTrans" cxnId="{3DECF63A-DEC7-44B6-BD18-858B07BE534F}">
      <dgm:prSet/>
      <dgm:spPr/>
      <dgm:t>
        <a:bodyPr/>
        <a:lstStyle/>
        <a:p>
          <a:endParaRPr lang="en-GB"/>
        </a:p>
      </dgm:t>
    </dgm:pt>
    <dgm:pt modelId="{6AEE8BA0-ADAA-4B0A-8575-AB078E0756E4}" type="sibTrans" cxnId="{3DECF63A-DEC7-44B6-BD18-858B07BE534F}">
      <dgm:prSet/>
      <dgm:spPr/>
      <dgm:t>
        <a:bodyPr/>
        <a:lstStyle/>
        <a:p>
          <a:endParaRPr lang="en-GB"/>
        </a:p>
      </dgm:t>
    </dgm:pt>
    <dgm:pt modelId="{28BE782A-FC73-4400-B8BE-E310E936BFF7}">
      <dgm:prSet/>
      <dgm:spPr/>
      <dgm:t>
        <a:bodyPr/>
        <a:lstStyle/>
        <a:p>
          <a:r>
            <a:rPr lang="en-GB" dirty="0"/>
            <a:t>Internal affairs legislation passed</a:t>
          </a:r>
        </a:p>
      </dgm:t>
    </dgm:pt>
    <dgm:pt modelId="{329FFA80-4C2B-468E-A4E6-EC294551260D}" type="parTrans" cxnId="{12B7057D-78BE-48D6-846E-6991D70621E6}">
      <dgm:prSet/>
      <dgm:spPr/>
      <dgm:t>
        <a:bodyPr/>
        <a:lstStyle/>
        <a:p>
          <a:endParaRPr lang="en-GB"/>
        </a:p>
      </dgm:t>
    </dgm:pt>
    <dgm:pt modelId="{BC4991F5-0AE2-4552-8509-722AEA0A53B4}" type="sibTrans" cxnId="{12B7057D-78BE-48D6-846E-6991D70621E6}">
      <dgm:prSet/>
      <dgm:spPr/>
      <dgm:t>
        <a:bodyPr/>
        <a:lstStyle/>
        <a:p>
          <a:endParaRPr lang="en-GB"/>
        </a:p>
      </dgm:t>
    </dgm:pt>
    <dgm:pt modelId="{0425C278-C698-4D07-84D8-A235B40CAB61}">
      <dgm:prSet/>
      <dgm:spPr/>
      <dgm:t>
        <a:bodyPr/>
        <a:lstStyle/>
        <a:p>
          <a:r>
            <a:rPr lang="en-GB" dirty="0"/>
            <a:t>EU Relations Law commences</a:t>
          </a:r>
        </a:p>
      </dgm:t>
    </dgm:pt>
    <dgm:pt modelId="{C89D2DE5-F08D-4A5D-A7DD-85D0A8CCDC1D}" type="parTrans" cxnId="{3F66C5B8-DD83-4EB3-AA3A-C93153119262}">
      <dgm:prSet/>
      <dgm:spPr/>
      <dgm:t>
        <a:bodyPr/>
        <a:lstStyle/>
        <a:p>
          <a:endParaRPr lang="en-GB"/>
        </a:p>
      </dgm:t>
    </dgm:pt>
    <dgm:pt modelId="{81F19A3F-14F9-409B-A1DE-B34F9113539D}" type="sibTrans" cxnId="{3F66C5B8-DD83-4EB3-AA3A-C93153119262}">
      <dgm:prSet/>
      <dgm:spPr/>
      <dgm:t>
        <a:bodyPr/>
        <a:lstStyle/>
        <a:p>
          <a:endParaRPr lang="en-GB"/>
        </a:p>
      </dgm:t>
    </dgm:pt>
    <dgm:pt modelId="{986F2FBB-C219-4F4F-BD1E-21F65B585CAC}" type="pres">
      <dgm:prSet presAssocID="{C3228B83-A279-44DD-8DB4-702781D3FBD7}" presName="Name0" presStyleCnt="0">
        <dgm:presLayoutVars>
          <dgm:dir/>
        </dgm:presLayoutVars>
      </dgm:prSet>
      <dgm:spPr/>
    </dgm:pt>
    <dgm:pt modelId="{538A8622-9DF8-443B-A059-637BD17C3992}" type="pres">
      <dgm:prSet presAssocID="{EE7F9B93-7D6D-49B2-87D1-1F950EADAC18}" presName="parComposite" presStyleCnt="0"/>
      <dgm:spPr/>
    </dgm:pt>
    <dgm:pt modelId="{9C15E10B-E646-4EDD-AC56-B82C8546CBC0}" type="pres">
      <dgm:prSet presAssocID="{EE7F9B93-7D6D-49B2-87D1-1F950EADAC18}" presName="parBigCircle" presStyleLbl="node0" presStyleIdx="0" presStyleCnt="2"/>
      <dgm:spPr/>
    </dgm:pt>
    <dgm:pt modelId="{D0182BDE-02CB-4DBC-ACF3-F774F316DAA9}" type="pres">
      <dgm:prSet presAssocID="{EE7F9B93-7D6D-49B2-87D1-1F950EADAC18}" presName="parTx" presStyleLbl="revTx" presStyleIdx="0" presStyleCnt="16"/>
      <dgm:spPr/>
    </dgm:pt>
    <dgm:pt modelId="{18EA4C87-25E4-457A-A7C7-9069DDA86EA0}" type="pres">
      <dgm:prSet presAssocID="{EE7F9B93-7D6D-49B2-87D1-1F950EADAC18}" presName="bSpace" presStyleCnt="0"/>
      <dgm:spPr/>
    </dgm:pt>
    <dgm:pt modelId="{57946A7D-B9D7-4AD0-9151-212F041EC8D4}" type="pres">
      <dgm:prSet presAssocID="{EE7F9B93-7D6D-49B2-87D1-1F950EADAC18}" presName="parBackupNorm" presStyleCnt="0"/>
      <dgm:spPr/>
    </dgm:pt>
    <dgm:pt modelId="{E6D55F10-FD33-482D-839F-57988F0F4FC6}" type="pres">
      <dgm:prSet presAssocID="{F2693462-FC54-4A12-BCD8-4CCA38696596}" presName="parSpace" presStyleCnt="0"/>
      <dgm:spPr/>
    </dgm:pt>
    <dgm:pt modelId="{3B9337CF-1251-4A13-94DA-443FBEB9ACD6}" type="pres">
      <dgm:prSet presAssocID="{960FD305-B084-441D-A242-5B79863EABE3}" presName="desBackupLeftNorm" presStyleCnt="0"/>
      <dgm:spPr/>
    </dgm:pt>
    <dgm:pt modelId="{5CBBC9B2-D120-41F8-AA14-8B12AC65CE02}" type="pres">
      <dgm:prSet presAssocID="{960FD305-B084-441D-A242-5B79863EABE3}" presName="desComposite" presStyleCnt="0"/>
      <dgm:spPr/>
    </dgm:pt>
    <dgm:pt modelId="{259AA35D-1CCB-4B92-BB54-AECA38466AB6}" type="pres">
      <dgm:prSet presAssocID="{960FD305-B084-441D-A242-5B79863EABE3}" presName="desCircle" presStyleLbl="node1" presStyleIdx="0" presStyleCnt="7"/>
      <dgm:spPr/>
    </dgm:pt>
    <dgm:pt modelId="{AA4BFA84-474B-4713-84ED-83C3C14642FB}" type="pres">
      <dgm:prSet presAssocID="{960FD305-B084-441D-A242-5B79863EABE3}" presName="chTx" presStyleLbl="revTx" presStyleIdx="1" presStyleCnt="16"/>
      <dgm:spPr/>
    </dgm:pt>
    <dgm:pt modelId="{888506F4-EA67-4BEA-86F7-E69AF0D3612F}" type="pres">
      <dgm:prSet presAssocID="{960FD305-B084-441D-A242-5B79863EABE3}" presName="desTx" presStyleLbl="revTx" presStyleIdx="2" presStyleCnt="16">
        <dgm:presLayoutVars>
          <dgm:bulletEnabled val="1"/>
        </dgm:presLayoutVars>
      </dgm:prSet>
      <dgm:spPr/>
    </dgm:pt>
    <dgm:pt modelId="{99B95AF9-0D7C-4D7F-BF9A-C658F06ECCA3}" type="pres">
      <dgm:prSet presAssocID="{960FD305-B084-441D-A242-5B79863EABE3}" presName="desBackupRightNorm" presStyleCnt="0"/>
      <dgm:spPr/>
    </dgm:pt>
    <dgm:pt modelId="{7CA7C1C4-69C6-4EA9-BAB7-3F1FE40887D5}" type="pres">
      <dgm:prSet presAssocID="{0746ADF7-2FC6-405D-8955-E1BF274B25CC}" presName="desSpace" presStyleCnt="0"/>
      <dgm:spPr/>
    </dgm:pt>
    <dgm:pt modelId="{B33A5B77-D5B4-45BC-877C-85C95FE15897}" type="pres">
      <dgm:prSet presAssocID="{191690B9-E439-4AEA-868B-2AF55D493523}" presName="desBackupLeftNorm" presStyleCnt="0"/>
      <dgm:spPr/>
    </dgm:pt>
    <dgm:pt modelId="{A16B2738-5F8B-46E8-88D0-4018BD7B25D2}" type="pres">
      <dgm:prSet presAssocID="{191690B9-E439-4AEA-868B-2AF55D493523}" presName="desComposite" presStyleCnt="0"/>
      <dgm:spPr/>
    </dgm:pt>
    <dgm:pt modelId="{930CF500-CE01-46BF-87F8-FD050CA5ADCA}" type="pres">
      <dgm:prSet presAssocID="{191690B9-E439-4AEA-868B-2AF55D493523}" presName="desCircle" presStyleLbl="node1" presStyleIdx="1" presStyleCnt="7"/>
      <dgm:spPr/>
    </dgm:pt>
    <dgm:pt modelId="{39D59156-935B-492D-8DFA-425D9374E1E3}" type="pres">
      <dgm:prSet presAssocID="{191690B9-E439-4AEA-868B-2AF55D493523}" presName="chTx" presStyleLbl="revTx" presStyleIdx="3" presStyleCnt="16"/>
      <dgm:spPr/>
    </dgm:pt>
    <dgm:pt modelId="{6E63442E-46EC-4EBE-94E2-E1B86EFC58C3}" type="pres">
      <dgm:prSet presAssocID="{191690B9-E439-4AEA-868B-2AF55D493523}" presName="desTx" presStyleLbl="revTx" presStyleIdx="4" presStyleCnt="16">
        <dgm:presLayoutVars>
          <dgm:bulletEnabled val="1"/>
        </dgm:presLayoutVars>
      </dgm:prSet>
      <dgm:spPr/>
    </dgm:pt>
    <dgm:pt modelId="{8F29EB1F-2893-46FB-839F-A49958842587}" type="pres">
      <dgm:prSet presAssocID="{191690B9-E439-4AEA-868B-2AF55D493523}" presName="desBackupRightNorm" presStyleCnt="0"/>
      <dgm:spPr/>
    </dgm:pt>
    <dgm:pt modelId="{B5DF7AAF-B301-445F-A8BC-E00A176D9CB6}" type="pres">
      <dgm:prSet presAssocID="{6AEE8BA0-ADAA-4B0A-8575-AB078E0756E4}" presName="desSpace" presStyleCnt="0"/>
      <dgm:spPr/>
    </dgm:pt>
    <dgm:pt modelId="{91C0643A-95FC-4EB9-9369-31F59852CE59}" type="pres">
      <dgm:prSet presAssocID="{D0175C79-19FA-461C-866E-4B9EB8819062}" presName="desBackupLeftNorm" presStyleCnt="0"/>
      <dgm:spPr/>
    </dgm:pt>
    <dgm:pt modelId="{830D243B-C814-4920-A683-E7B4F34C5370}" type="pres">
      <dgm:prSet presAssocID="{D0175C79-19FA-461C-866E-4B9EB8819062}" presName="desComposite" presStyleCnt="0"/>
      <dgm:spPr/>
    </dgm:pt>
    <dgm:pt modelId="{DB3F4443-07DC-41BA-92B9-7C89D428287D}" type="pres">
      <dgm:prSet presAssocID="{D0175C79-19FA-461C-866E-4B9EB8819062}" presName="desCircle" presStyleLbl="node1" presStyleIdx="2" presStyleCnt="7"/>
      <dgm:spPr/>
    </dgm:pt>
    <dgm:pt modelId="{F3BE9D33-D736-457A-B9AE-E1EE12A1C5B2}" type="pres">
      <dgm:prSet presAssocID="{D0175C79-19FA-461C-866E-4B9EB8819062}" presName="chTx" presStyleLbl="revTx" presStyleIdx="5" presStyleCnt="16"/>
      <dgm:spPr/>
    </dgm:pt>
    <dgm:pt modelId="{CF8F955F-02E4-4D44-89D7-90FC507F8AB1}" type="pres">
      <dgm:prSet presAssocID="{D0175C79-19FA-461C-866E-4B9EB8819062}" presName="desTx" presStyleLbl="revTx" presStyleIdx="6" presStyleCnt="16">
        <dgm:presLayoutVars>
          <dgm:bulletEnabled val="1"/>
        </dgm:presLayoutVars>
      </dgm:prSet>
      <dgm:spPr/>
    </dgm:pt>
    <dgm:pt modelId="{50C36EB7-4185-4314-8C49-26A1CEE57563}" type="pres">
      <dgm:prSet presAssocID="{D0175C79-19FA-461C-866E-4B9EB8819062}" presName="desBackupRightNorm" presStyleCnt="0"/>
      <dgm:spPr/>
    </dgm:pt>
    <dgm:pt modelId="{16DD007B-8DCB-45D9-8C17-AA3741640409}" type="pres">
      <dgm:prSet presAssocID="{8A713385-13A8-42B7-AE82-1874D322827B}" presName="desSpace" presStyleCnt="0"/>
      <dgm:spPr/>
    </dgm:pt>
    <dgm:pt modelId="{9BF70401-ADCB-498D-9612-20EBF6716E59}" type="pres">
      <dgm:prSet presAssocID="{28BE782A-FC73-4400-B8BE-E310E936BFF7}" presName="desBackupLeftNorm" presStyleCnt="0"/>
      <dgm:spPr/>
    </dgm:pt>
    <dgm:pt modelId="{52C68B53-2B28-4AEA-BB29-4C1F93DEE828}" type="pres">
      <dgm:prSet presAssocID="{28BE782A-FC73-4400-B8BE-E310E936BFF7}" presName="desComposite" presStyleCnt="0"/>
      <dgm:spPr/>
    </dgm:pt>
    <dgm:pt modelId="{FE0EBE44-B2F9-453E-AF70-A2D91A5AE26E}" type="pres">
      <dgm:prSet presAssocID="{28BE782A-FC73-4400-B8BE-E310E936BFF7}" presName="desCircle" presStyleLbl="node1" presStyleIdx="3" presStyleCnt="7"/>
      <dgm:spPr/>
    </dgm:pt>
    <dgm:pt modelId="{28BD3230-4F09-4581-B6E2-8F017FBC3746}" type="pres">
      <dgm:prSet presAssocID="{28BE782A-FC73-4400-B8BE-E310E936BFF7}" presName="chTx" presStyleLbl="revTx" presStyleIdx="7" presStyleCnt="16"/>
      <dgm:spPr/>
    </dgm:pt>
    <dgm:pt modelId="{1E25D2AA-2D28-4558-870D-360022C175C9}" type="pres">
      <dgm:prSet presAssocID="{28BE782A-FC73-4400-B8BE-E310E936BFF7}" presName="desTx" presStyleLbl="revTx" presStyleIdx="8" presStyleCnt="16">
        <dgm:presLayoutVars>
          <dgm:bulletEnabled val="1"/>
        </dgm:presLayoutVars>
      </dgm:prSet>
      <dgm:spPr/>
    </dgm:pt>
    <dgm:pt modelId="{0A088DED-5510-479B-809E-24D150023B02}" type="pres">
      <dgm:prSet presAssocID="{28BE782A-FC73-4400-B8BE-E310E936BFF7}" presName="desBackupRightNorm" presStyleCnt="0"/>
      <dgm:spPr/>
    </dgm:pt>
    <dgm:pt modelId="{71FC75BC-1CA7-4831-8F58-4EFB81621642}" type="pres">
      <dgm:prSet presAssocID="{BC4991F5-0AE2-4552-8509-722AEA0A53B4}" presName="desSpace" presStyleCnt="0"/>
      <dgm:spPr/>
    </dgm:pt>
    <dgm:pt modelId="{23D3FBBF-935E-413E-9071-F2CB1F0148D1}" type="pres">
      <dgm:prSet presAssocID="{0460B044-84D9-4A30-807B-421BE1B4770F}" presName="parComposite" presStyleCnt="0"/>
      <dgm:spPr/>
    </dgm:pt>
    <dgm:pt modelId="{408B2F28-608C-485D-9860-C7A71FB800FD}" type="pres">
      <dgm:prSet presAssocID="{0460B044-84D9-4A30-807B-421BE1B4770F}" presName="parBigCircle" presStyleLbl="node0" presStyleIdx="1" presStyleCnt="2"/>
      <dgm:spPr/>
    </dgm:pt>
    <dgm:pt modelId="{AEC04425-8AE9-44D7-9355-D7782B457E5A}" type="pres">
      <dgm:prSet presAssocID="{0460B044-84D9-4A30-807B-421BE1B4770F}" presName="parTx" presStyleLbl="revTx" presStyleIdx="9" presStyleCnt="16"/>
      <dgm:spPr/>
    </dgm:pt>
    <dgm:pt modelId="{06EBC199-75F6-4613-89DF-FE5736C62E76}" type="pres">
      <dgm:prSet presAssocID="{0460B044-84D9-4A30-807B-421BE1B4770F}" presName="bSpace" presStyleCnt="0"/>
      <dgm:spPr/>
    </dgm:pt>
    <dgm:pt modelId="{F14284E6-E4F7-4A6D-AFFF-BE28E48D1B1D}" type="pres">
      <dgm:prSet presAssocID="{0460B044-84D9-4A30-807B-421BE1B4770F}" presName="parBackupNorm" presStyleCnt="0"/>
      <dgm:spPr/>
    </dgm:pt>
    <dgm:pt modelId="{E81A0F1A-8805-4D3E-A354-6D5A66DB2CBC}" type="pres">
      <dgm:prSet presAssocID="{E3CD3E03-EC4B-4996-B35B-B5DAFF4A65FD}" presName="parSpace" presStyleCnt="0"/>
      <dgm:spPr/>
    </dgm:pt>
    <dgm:pt modelId="{D0BDFF7A-5562-4562-AAEE-A5D16FE406BD}" type="pres">
      <dgm:prSet presAssocID="{0425C278-C698-4D07-84D8-A235B40CAB61}" presName="desBackupLeftNorm" presStyleCnt="0"/>
      <dgm:spPr/>
    </dgm:pt>
    <dgm:pt modelId="{4778F3F6-EF75-4462-8E8C-AAF7AB9CBE1F}" type="pres">
      <dgm:prSet presAssocID="{0425C278-C698-4D07-84D8-A235B40CAB61}" presName="desComposite" presStyleCnt="0"/>
      <dgm:spPr/>
    </dgm:pt>
    <dgm:pt modelId="{85DBF277-5652-4C76-BFD7-BF2E0FC14F6F}" type="pres">
      <dgm:prSet presAssocID="{0425C278-C698-4D07-84D8-A235B40CAB61}" presName="desCircle" presStyleLbl="node1" presStyleIdx="4" presStyleCnt="7"/>
      <dgm:spPr/>
    </dgm:pt>
    <dgm:pt modelId="{12D86558-F556-480C-AF8B-7167F4B64CDC}" type="pres">
      <dgm:prSet presAssocID="{0425C278-C698-4D07-84D8-A235B40CAB61}" presName="chTx" presStyleLbl="revTx" presStyleIdx="10" presStyleCnt="16"/>
      <dgm:spPr/>
    </dgm:pt>
    <dgm:pt modelId="{67E06953-8B8C-4557-A888-EB807C3C17A1}" type="pres">
      <dgm:prSet presAssocID="{0425C278-C698-4D07-84D8-A235B40CAB61}" presName="desTx" presStyleLbl="revTx" presStyleIdx="11" presStyleCnt="16">
        <dgm:presLayoutVars>
          <dgm:bulletEnabled val="1"/>
        </dgm:presLayoutVars>
      </dgm:prSet>
      <dgm:spPr/>
    </dgm:pt>
    <dgm:pt modelId="{7AF19C21-8EE1-4EC8-84A1-41AF2E0B2350}" type="pres">
      <dgm:prSet presAssocID="{0425C278-C698-4D07-84D8-A235B40CAB61}" presName="desBackupRightNorm" presStyleCnt="0"/>
      <dgm:spPr/>
    </dgm:pt>
    <dgm:pt modelId="{4E45E55E-E3CB-4A64-AB19-A99B862AB705}" type="pres">
      <dgm:prSet presAssocID="{81F19A3F-14F9-409B-A1DE-B34F9113539D}" presName="desSpace" presStyleCnt="0"/>
      <dgm:spPr/>
    </dgm:pt>
    <dgm:pt modelId="{162DBBC6-67CE-47BA-AFF5-9C6C5E333B7C}" type="pres">
      <dgm:prSet presAssocID="{9C96B4A3-D73A-4CAF-A44C-E1E1F9A1E35A}" presName="desBackupLeftNorm" presStyleCnt="0"/>
      <dgm:spPr/>
    </dgm:pt>
    <dgm:pt modelId="{D919C04A-B090-491D-9599-A1D17C286026}" type="pres">
      <dgm:prSet presAssocID="{9C96B4A3-D73A-4CAF-A44C-E1E1F9A1E35A}" presName="desComposite" presStyleCnt="0"/>
      <dgm:spPr/>
    </dgm:pt>
    <dgm:pt modelId="{59CFA5F1-4406-4DE6-A314-E37FF730B1EB}" type="pres">
      <dgm:prSet presAssocID="{9C96B4A3-D73A-4CAF-A44C-E1E1F9A1E35A}" presName="desCircle" presStyleLbl="node1" presStyleIdx="5" presStyleCnt="7"/>
      <dgm:spPr/>
    </dgm:pt>
    <dgm:pt modelId="{A754E639-253B-441B-87D9-284F79270DB1}" type="pres">
      <dgm:prSet presAssocID="{9C96B4A3-D73A-4CAF-A44C-E1E1F9A1E35A}" presName="chTx" presStyleLbl="revTx" presStyleIdx="12" presStyleCnt="16"/>
      <dgm:spPr/>
    </dgm:pt>
    <dgm:pt modelId="{4F08A773-9207-4378-9120-AA88EB56FEEA}" type="pres">
      <dgm:prSet presAssocID="{9C96B4A3-D73A-4CAF-A44C-E1E1F9A1E35A}" presName="desTx" presStyleLbl="revTx" presStyleIdx="13" presStyleCnt="16">
        <dgm:presLayoutVars>
          <dgm:bulletEnabled val="1"/>
        </dgm:presLayoutVars>
      </dgm:prSet>
      <dgm:spPr/>
    </dgm:pt>
    <dgm:pt modelId="{2FE03D28-16AF-46BE-89F1-B020B7736559}" type="pres">
      <dgm:prSet presAssocID="{9C96B4A3-D73A-4CAF-A44C-E1E1F9A1E35A}" presName="desBackupRightNorm" presStyleCnt="0"/>
      <dgm:spPr/>
    </dgm:pt>
    <dgm:pt modelId="{EC6A1267-2638-4C36-A453-DA5958F3A99C}" type="pres">
      <dgm:prSet presAssocID="{9B058631-107F-400F-AF77-AE8CC99375ED}" presName="desSpace" presStyleCnt="0"/>
      <dgm:spPr/>
    </dgm:pt>
    <dgm:pt modelId="{079B9B52-F876-4A54-8C14-801AB9998C1F}" type="pres">
      <dgm:prSet presAssocID="{C8679ECE-1987-47BB-976C-20072021F295}" presName="desBackupLeftNorm" presStyleCnt="0"/>
      <dgm:spPr/>
    </dgm:pt>
    <dgm:pt modelId="{434F4B39-C699-4529-AA53-7D6012A350EF}" type="pres">
      <dgm:prSet presAssocID="{C8679ECE-1987-47BB-976C-20072021F295}" presName="desComposite" presStyleCnt="0"/>
      <dgm:spPr/>
    </dgm:pt>
    <dgm:pt modelId="{2401C49C-605A-4858-8DA4-59A43F91F4EE}" type="pres">
      <dgm:prSet presAssocID="{C8679ECE-1987-47BB-976C-20072021F295}" presName="desCircle" presStyleLbl="node1" presStyleIdx="6" presStyleCnt="7"/>
      <dgm:spPr/>
    </dgm:pt>
    <dgm:pt modelId="{834EB473-FE9C-44AA-86B0-90C86DCFD13C}" type="pres">
      <dgm:prSet presAssocID="{C8679ECE-1987-47BB-976C-20072021F295}" presName="chTx" presStyleLbl="revTx" presStyleIdx="14" presStyleCnt="16"/>
      <dgm:spPr/>
    </dgm:pt>
    <dgm:pt modelId="{FFC4E12B-82CE-4E42-B3CC-0BD8C1BFBADD}" type="pres">
      <dgm:prSet presAssocID="{C8679ECE-1987-47BB-976C-20072021F295}" presName="desTx" presStyleLbl="revTx" presStyleIdx="15" presStyleCnt="16">
        <dgm:presLayoutVars>
          <dgm:bulletEnabled val="1"/>
        </dgm:presLayoutVars>
      </dgm:prSet>
      <dgm:spPr/>
    </dgm:pt>
    <dgm:pt modelId="{EEA62F0F-9B2C-433D-A9E5-F998622C4459}" type="pres">
      <dgm:prSet presAssocID="{C8679ECE-1987-47BB-976C-20072021F295}" presName="desBackupRightNorm" presStyleCnt="0"/>
      <dgm:spPr/>
    </dgm:pt>
    <dgm:pt modelId="{8DD1C9F1-F4C3-4222-A5C6-6CC86FDE91D1}" type="pres">
      <dgm:prSet presAssocID="{F3821114-8C72-4722-8E43-25908DD57E38}" presName="desSpace" presStyleCnt="0"/>
      <dgm:spPr/>
    </dgm:pt>
  </dgm:ptLst>
  <dgm:cxnLst>
    <dgm:cxn modelId="{B8EAFC05-5EFB-4320-A444-62C59AF6A012}" type="presOf" srcId="{191690B9-E439-4AEA-868B-2AF55D493523}" destId="{39D59156-935B-492D-8DFA-425D9374E1E3}" srcOrd="0" destOrd="0" presId="urn:microsoft.com/office/officeart/2008/layout/CircleAccentTimeline"/>
    <dgm:cxn modelId="{87E6700A-737B-41FA-82C4-B8FF3110C808}" type="presOf" srcId="{0425C278-C698-4D07-84D8-A235B40CAB61}" destId="{12D86558-F556-480C-AF8B-7167F4B64CDC}" srcOrd="0" destOrd="0" presId="urn:microsoft.com/office/officeart/2008/layout/CircleAccentTimeline"/>
    <dgm:cxn modelId="{38C5C80A-4C27-4806-A9F6-020416317377}" srcId="{C3228B83-A279-44DD-8DB4-702781D3FBD7}" destId="{EE7F9B93-7D6D-49B2-87D1-1F950EADAC18}" srcOrd="0" destOrd="0" parTransId="{33535307-1BD8-44DC-A65D-33130493CFC5}" sibTransId="{F2693462-FC54-4A12-BCD8-4CCA38696596}"/>
    <dgm:cxn modelId="{D77A3C0F-02BB-48A3-A1CF-BE5FC7F1FEEF}" srcId="{EE7F9B93-7D6D-49B2-87D1-1F950EADAC18}" destId="{960FD305-B084-441D-A242-5B79863EABE3}" srcOrd="0" destOrd="0" parTransId="{59A30D57-9D56-4012-89B6-EC4F54E564A7}" sibTransId="{0746ADF7-2FC6-405D-8955-E1BF274B25CC}"/>
    <dgm:cxn modelId="{0195FD13-3C1E-4B6B-8A4D-109B6440D2D3}" srcId="{0460B044-84D9-4A30-807B-421BE1B4770F}" destId="{9C96B4A3-D73A-4CAF-A44C-E1E1F9A1E35A}" srcOrd="1" destOrd="0" parTransId="{9548FBD0-5329-419E-B485-7C8842760588}" sibTransId="{9B058631-107F-400F-AF77-AE8CC99375ED}"/>
    <dgm:cxn modelId="{2A74FB18-DA84-4E26-966F-D435FAAA00CC}" type="presOf" srcId="{C3228B83-A279-44DD-8DB4-702781D3FBD7}" destId="{986F2FBB-C219-4F4F-BD1E-21F65B585CAC}" srcOrd="0" destOrd="0" presId="urn:microsoft.com/office/officeart/2008/layout/CircleAccentTimeline"/>
    <dgm:cxn modelId="{1F520020-B097-4490-8C46-044C0DD06A13}" type="presOf" srcId="{EE7F9B93-7D6D-49B2-87D1-1F950EADAC18}" destId="{D0182BDE-02CB-4DBC-ACF3-F774F316DAA9}" srcOrd="0" destOrd="0" presId="urn:microsoft.com/office/officeart/2008/layout/CircleAccentTimeline"/>
    <dgm:cxn modelId="{65274A28-089F-4503-9FF8-B65366222EB6}" type="presOf" srcId="{D0175C79-19FA-461C-866E-4B9EB8819062}" destId="{F3BE9D33-D736-457A-B9AE-E1EE12A1C5B2}" srcOrd="0" destOrd="0" presId="urn:microsoft.com/office/officeart/2008/layout/CircleAccentTimeline"/>
    <dgm:cxn modelId="{3DECF63A-DEC7-44B6-BD18-858B07BE534F}" srcId="{EE7F9B93-7D6D-49B2-87D1-1F950EADAC18}" destId="{191690B9-E439-4AEA-868B-2AF55D493523}" srcOrd="1" destOrd="0" parTransId="{B2FF45E6-C9D4-4884-BC22-640B8452C1F0}" sibTransId="{6AEE8BA0-ADAA-4B0A-8575-AB078E0756E4}"/>
    <dgm:cxn modelId="{257F164A-9E8A-4688-8CAD-84C619366EDF}" srcId="{C3228B83-A279-44DD-8DB4-702781D3FBD7}" destId="{0460B044-84D9-4A30-807B-421BE1B4770F}" srcOrd="1" destOrd="0" parTransId="{7066441A-0893-48F1-83FE-D847D1982ADF}" sibTransId="{E3CD3E03-EC4B-4996-B35B-B5DAFF4A65FD}"/>
    <dgm:cxn modelId="{D6CD176B-8AA4-4173-B75F-08A75899B7A7}" type="presOf" srcId="{9C96B4A3-D73A-4CAF-A44C-E1E1F9A1E35A}" destId="{A754E639-253B-441B-87D9-284F79270DB1}" srcOrd="0" destOrd="0" presId="urn:microsoft.com/office/officeart/2008/layout/CircleAccentTimeline"/>
    <dgm:cxn modelId="{BC4AF450-7D00-42BB-9865-83814FE619CD}" srcId="{0460B044-84D9-4A30-807B-421BE1B4770F}" destId="{C8679ECE-1987-47BB-976C-20072021F295}" srcOrd="2" destOrd="0" parTransId="{A99651BE-099A-4D08-A5D3-50FE9BF78156}" sibTransId="{F3821114-8C72-4722-8E43-25908DD57E38}"/>
    <dgm:cxn modelId="{12B7057D-78BE-48D6-846E-6991D70621E6}" srcId="{EE7F9B93-7D6D-49B2-87D1-1F950EADAC18}" destId="{28BE782A-FC73-4400-B8BE-E310E936BFF7}" srcOrd="3" destOrd="0" parTransId="{329FFA80-4C2B-468E-A4E6-EC294551260D}" sibTransId="{BC4991F5-0AE2-4552-8509-722AEA0A53B4}"/>
    <dgm:cxn modelId="{0064EF82-2328-4AF6-8E91-502D5885E67F}" type="presOf" srcId="{C8679ECE-1987-47BB-976C-20072021F295}" destId="{834EB473-FE9C-44AA-86B0-90C86DCFD13C}" srcOrd="0" destOrd="0" presId="urn:microsoft.com/office/officeart/2008/layout/CircleAccentTimeline"/>
    <dgm:cxn modelId="{13A4EDA9-6A8C-4029-8B1B-D21A2ACE01C6}" srcId="{EE7F9B93-7D6D-49B2-87D1-1F950EADAC18}" destId="{D0175C79-19FA-461C-866E-4B9EB8819062}" srcOrd="2" destOrd="0" parTransId="{18F16684-9965-4B3B-BB5F-718626E89CA3}" sibTransId="{8A713385-13A8-42B7-AE82-1874D322827B}"/>
    <dgm:cxn modelId="{3F66C5B8-DD83-4EB3-AA3A-C93153119262}" srcId="{0460B044-84D9-4A30-807B-421BE1B4770F}" destId="{0425C278-C698-4D07-84D8-A235B40CAB61}" srcOrd="0" destOrd="0" parTransId="{C89D2DE5-F08D-4A5D-A7DD-85D0A8CCDC1D}" sibTransId="{81F19A3F-14F9-409B-A1DE-B34F9113539D}"/>
    <dgm:cxn modelId="{7E7277CF-29A4-4A90-9BDC-1E952C378436}" type="presOf" srcId="{28BE782A-FC73-4400-B8BE-E310E936BFF7}" destId="{28BD3230-4F09-4581-B6E2-8F017FBC3746}" srcOrd="0" destOrd="0" presId="urn:microsoft.com/office/officeart/2008/layout/CircleAccentTimeline"/>
    <dgm:cxn modelId="{08ADE4D5-B25D-4F67-9732-59F884E8E784}" type="presOf" srcId="{960FD305-B084-441D-A242-5B79863EABE3}" destId="{AA4BFA84-474B-4713-84ED-83C3C14642FB}" srcOrd="0" destOrd="0" presId="urn:microsoft.com/office/officeart/2008/layout/CircleAccentTimeline"/>
    <dgm:cxn modelId="{183703FD-78A0-4222-BF4E-FFFE048C24E2}" type="presOf" srcId="{0460B044-84D9-4A30-807B-421BE1B4770F}" destId="{AEC04425-8AE9-44D7-9355-D7782B457E5A}" srcOrd="0" destOrd="0" presId="urn:microsoft.com/office/officeart/2008/layout/CircleAccentTimeline"/>
    <dgm:cxn modelId="{5FE4B9A1-B1D6-4B31-826E-1097F8510A7B}" type="presParOf" srcId="{986F2FBB-C219-4F4F-BD1E-21F65B585CAC}" destId="{538A8622-9DF8-443B-A059-637BD17C3992}" srcOrd="0" destOrd="0" presId="urn:microsoft.com/office/officeart/2008/layout/CircleAccentTimeline"/>
    <dgm:cxn modelId="{EE5053AB-E939-4D10-86BC-7279AD1E346A}" type="presParOf" srcId="{538A8622-9DF8-443B-A059-637BD17C3992}" destId="{9C15E10B-E646-4EDD-AC56-B82C8546CBC0}" srcOrd="0" destOrd="0" presId="urn:microsoft.com/office/officeart/2008/layout/CircleAccentTimeline"/>
    <dgm:cxn modelId="{94B54A5D-FB3B-46B1-83F8-7F61E14E88FC}" type="presParOf" srcId="{538A8622-9DF8-443B-A059-637BD17C3992}" destId="{D0182BDE-02CB-4DBC-ACF3-F774F316DAA9}" srcOrd="1" destOrd="0" presId="urn:microsoft.com/office/officeart/2008/layout/CircleAccentTimeline"/>
    <dgm:cxn modelId="{C3F5C355-9B77-4BDA-BB0D-DBCAB9CBB80F}" type="presParOf" srcId="{538A8622-9DF8-443B-A059-637BD17C3992}" destId="{18EA4C87-25E4-457A-A7C7-9069DDA86EA0}" srcOrd="2" destOrd="0" presId="urn:microsoft.com/office/officeart/2008/layout/CircleAccentTimeline"/>
    <dgm:cxn modelId="{A3E702FE-A0D8-4020-B5A6-E3B574124963}" type="presParOf" srcId="{986F2FBB-C219-4F4F-BD1E-21F65B585CAC}" destId="{57946A7D-B9D7-4AD0-9151-212F041EC8D4}" srcOrd="1" destOrd="0" presId="urn:microsoft.com/office/officeart/2008/layout/CircleAccentTimeline"/>
    <dgm:cxn modelId="{F44B71DC-5565-433F-84D8-5F9B9F56F9F4}" type="presParOf" srcId="{986F2FBB-C219-4F4F-BD1E-21F65B585CAC}" destId="{E6D55F10-FD33-482D-839F-57988F0F4FC6}" srcOrd="2" destOrd="0" presId="urn:microsoft.com/office/officeart/2008/layout/CircleAccentTimeline"/>
    <dgm:cxn modelId="{10DBD2EC-972E-4091-93CA-A371662427FC}" type="presParOf" srcId="{986F2FBB-C219-4F4F-BD1E-21F65B585CAC}" destId="{3B9337CF-1251-4A13-94DA-443FBEB9ACD6}" srcOrd="3" destOrd="0" presId="urn:microsoft.com/office/officeart/2008/layout/CircleAccentTimeline"/>
    <dgm:cxn modelId="{3D645D1C-2622-4837-9654-681385996A7B}" type="presParOf" srcId="{986F2FBB-C219-4F4F-BD1E-21F65B585CAC}" destId="{5CBBC9B2-D120-41F8-AA14-8B12AC65CE02}" srcOrd="4" destOrd="0" presId="urn:microsoft.com/office/officeart/2008/layout/CircleAccentTimeline"/>
    <dgm:cxn modelId="{2C0248B4-CE4D-4C90-942A-37E4BAE5D90F}" type="presParOf" srcId="{5CBBC9B2-D120-41F8-AA14-8B12AC65CE02}" destId="{259AA35D-1CCB-4B92-BB54-AECA38466AB6}" srcOrd="0" destOrd="0" presId="urn:microsoft.com/office/officeart/2008/layout/CircleAccentTimeline"/>
    <dgm:cxn modelId="{CAE7BEA5-EC1D-4099-9DEC-BDCF9BA3953C}" type="presParOf" srcId="{5CBBC9B2-D120-41F8-AA14-8B12AC65CE02}" destId="{AA4BFA84-474B-4713-84ED-83C3C14642FB}" srcOrd="1" destOrd="0" presId="urn:microsoft.com/office/officeart/2008/layout/CircleAccentTimeline"/>
    <dgm:cxn modelId="{E848A3CC-8992-4751-A137-55597FECCE5F}" type="presParOf" srcId="{5CBBC9B2-D120-41F8-AA14-8B12AC65CE02}" destId="{888506F4-EA67-4BEA-86F7-E69AF0D3612F}" srcOrd="2" destOrd="0" presId="urn:microsoft.com/office/officeart/2008/layout/CircleAccentTimeline"/>
    <dgm:cxn modelId="{6DC94E23-CE51-4627-B8CF-60135DB889C8}" type="presParOf" srcId="{986F2FBB-C219-4F4F-BD1E-21F65B585CAC}" destId="{99B95AF9-0D7C-4D7F-BF9A-C658F06ECCA3}" srcOrd="5" destOrd="0" presId="urn:microsoft.com/office/officeart/2008/layout/CircleAccentTimeline"/>
    <dgm:cxn modelId="{3B099209-18AB-4BA1-AD96-3B55F71E7693}" type="presParOf" srcId="{986F2FBB-C219-4F4F-BD1E-21F65B585CAC}" destId="{7CA7C1C4-69C6-4EA9-BAB7-3F1FE40887D5}" srcOrd="6" destOrd="0" presId="urn:microsoft.com/office/officeart/2008/layout/CircleAccentTimeline"/>
    <dgm:cxn modelId="{9500B9DE-2778-435D-99D1-37761F3EBF3A}" type="presParOf" srcId="{986F2FBB-C219-4F4F-BD1E-21F65B585CAC}" destId="{B33A5B77-D5B4-45BC-877C-85C95FE15897}" srcOrd="7" destOrd="0" presId="urn:microsoft.com/office/officeart/2008/layout/CircleAccentTimeline"/>
    <dgm:cxn modelId="{45B4C9A0-DE92-49E1-B582-D2E6FD06F8F4}" type="presParOf" srcId="{986F2FBB-C219-4F4F-BD1E-21F65B585CAC}" destId="{A16B2738-5F8B-46E8-88D0-4018BD7B25D2}" srcOrd="8" destOrd="0" presId="urn:microsoft.com/office/officeart/2008/layout/CircleAccentTimeline"/>
    <dgm:cxn modelId="{015F0C67-C7C4-4BA0-98D8-1FFD6EA86168}" type="presParOf" srcId="{A16B2738-5F8B-46E8-88D0-4018BD7B25D2}" destId="{930CF500-CE01-46BF-87F8-FD050CA5ADCA}" srcOrd="0" destOrd="0" presId="urn:microsoft.com/office/officeart/2008/layout/CircleAccentTimeline"/>
    <dgm:cxn modelId="{477DF0E3-F1FD-44DA-BB04-2CE3FD891106}" type="presParOf" srcId="{A16B2738-5F8B-46E8-88D0-4018BD7B25D2}" destId="{39D59156-935B-492D-8DFA-425D9374E1E3}" srcOrd="1" destOrd="0" presId="urn:microsoft.com/office/officeart/2008/layout/CircleAccentTimeline"/>
    <dgm:cxn modelId="{B2A7F4B9-A82A-4DC9-929F-0F7CF14A423E}" type="presParOf" srcId="{A16B2738-5F8B-46E8-88D0-4018BD7B25D2}" destId="{6E63442E-46EC-4EBE-94E2-E1B86EFC58C3}" srcOrd="2" destOrd="0" presId="urn:microsoft.com/office/officeart/2008/layout/CircleAccentTimeline"/>
    <dgm:cxn modelId="{B3AF8CD7-D6FB-4B2F-A841-7BBED2C9BC9E}" type="presParOf" srcId="{986F2FBB-C219-4F4F-BD1E-21F65B585CAC}" destId="{8F29EB1F-2893-46FB-839F-A49958842587}" srcOrd="9" destOrd="0" presId="urn:microsoft.com/office/officeart/2008/layout/CircleAccentTimeline"/>
    <dgm:cxn modelId="{B9A9509A-97AF-417A-AA71-7505AB566BF5}" type="presParOf" srcId="{986F2FBB-C219-4F4F-BD1E-21F65B585CAC}" destId="{B5DF7AAF-B301-445F-A8BC-E00A176D9CB6}" srcOrd="10" destOrd="0" presId="urn:microsoft.com/office/officeart/2008/layout/CircleAccentTimeline"/>
    <dgm:cxn modelId="{52585D2C-7768-4D65-AE12-6282B0CBE469}" type="presParOf" srcId="{986F2FBB-C219-4F4F-BD1E-21F65B585CAC}" destId="{91C0643A-95FC-4EB9-9369-31F59852CE59}" srcOrd="11" destOrd="0" presId="urn:microsoft.com/office/officeart/2008/layout/CircleAccentTimeline"/>
    <dgm:cxn modelId="{BCF85EA1-C5AE-4D99-BF21-733125F84B18}" type="presParOf" srcId="{986F2FBB-C219-4F4F-BD1E-21F65B585CAC}" destId="{830D243B-C814-4920-A683-E7B4F34C5370}" srcOrd="12" destOrd="0" presId="urn:microsoft.com/office/officeart/2008/layout/CircleAccentTimeline"/>
    <dgm:cxn modelId="{B09070AB-955A-49AC-A78D-642405B83FB8}" type="presParOf" srcId="{830D243B-C814-4920-A683-E7B4F34C5370}" destId="{DB3F4443-07DC-41BA-92B9-7C89D428287D}" srcOrd="0" destOrd="0" presId="urn:microsoft.com/office/officeart/2008/layout/CircleAccentTimeline"/>
    <dgm:cxn modelId="{CFF391AA-19C7-4EE1-BD71-79F6D43DAAA5}" type="presParOf" srcId="{830D243B-C814-4920-A683-E7B4F34C5370}" destId="{F3BE9D33-D736-457A-B9AE-E1EE12A1C5B2}" srcOrd="1" destOrd="0" presId="urn:microsoft.com/office/officeart/2008/layout/CircleAccentTimeline"/>
    <dgm:cxn modelId="{2595A7FD-F32D-4248-94C8-C7BB65718A5A}" type="presParOf" srcId="{830D243B-C814-4920-A683-E7B4F34C5370}" destId="{CF8F955F-02E4-4D44-89D7-90FC507F8AB1}" srcOrd="2" destOrd="0" presId="urn:microsoft.com/office/officeart/2008/layout/CircleAccentTimeline"/>
    <dgm:cxn modelId="{3F823E8A-3DF5-4EFC-8E41-74A97D933DBD}" type="presParOf" srcId="{986F2FBB-C219-4F4F-BD1E-21F65B585CAC}" destId="{50C36EB7-4185-4314-8C49-26A1CEE57563}" srcOrd="13" destOrd="0" presId="urn:microsoft.com/office/officeart/2008/layout/CircleAccentTimeline"/>
    <dgm:cxn modelId="{03A0053D-1DF8-440A-B600-EA8B6BCE1098}" type="presParOf" srcId="{986F2FBB-C219-4F4F-BD1E-21F65B585CAC}" destId="{16DD007B-8DCB-45D9-8C17-AA3741640409}" srcOrd="14" destOrd="0" presId="urn:microsoft.com/office/officeart/2008/layout/CircleAccentTimeline"/>
    <dgm:cxn modelId="{2331C6A2-5B80-4508-ABB7-C0228BE54533}" type="presParOf" srcId="{986F2FBB-C219-4F4F-BD1E-21F65B585CAC}" destId="{9BF70401-ADCB-498D-9612-20EBF6716E59}" srcOrd="15" destOrd="0" presId="urn:microsoft.com/office/officeart/2008/layout/CircleAccentTimeline"/>
    <dgm:cxn modelId="{C605E740-9A0A-418D-AA62-74AB5F8DFFCA}" type="presParOf" srcId="{986F2FBB-C219-4F4F-BD1E-21F65B585CAC}" destId="{52C68B53-2B28-4AEA-BB29-4C1F93DEE828}" srcOrd="16" destOrd="0" presId="urn:microsoft.com/office/officeart/2008/layout/CircleAccentTimeline"/>
    <dgm:cxn modelId="{03B8ED22-D742-4962-935C-F8545454B87F}" type="presParOf" srcId="{52C68B53-2B28-4AEA-BB29-4C1F93DEE828}" destId="{FE0EBE44-B2F9-453E-AF70-A2D91A5AE26E}" srcOrd="0" destOrd="0" presId="urn:microsoft.com/office/officeart/2008/layout/CircleAccentTimeline"/>
    <dgm:cxn modelId="{9CD2E595-B532-40CC-A740-2B702F85A860}" type="presParOf" srcId="{52C68B53-2B28-4AEA-BB29-4C1F93DEE828}" destId="{28BD3230-4F09-4581-B6E2-8F017FBC3746}" srcOrd="1" destOrd="0" presId="urn:microsoft.com/office/officeart/2008/layout/CircleAccentTimeline"/>
    <dgm:cxn modelId="{66AEB9A3-39A9-44E9-8C24-06F87650B84B}" type="presParOf" srcId="{52C68B53-2B28-4AEA-BB29-4C1F93DEE828}" destId="{1E25D2AA-2D28-4558-870D-360022C175C9}" srcOrd="2" destOrd="0" presId="urn:microsoft.com/office/officeart/2008/layout/CircleAccentTimeline"/>
    <dgm:cxn modelId="{BA9CE3F7-AB98-459B-88D4-9696CC976B08}" type="presParOf" srcId="{986F2FBB-C219-4F4F-BD1E-21F65B585CAC}" destId="{0A088DED-5510-479B-809E-24D150023B02}" srcOrd="17" destOrd="0" presId="urn:microsoft.com/office/officeart/2008/layout/CircleAccentTimeline"/>
    <dgm:cxn modelId="{D9F63921-CC34-41ED-B60F-8E9C23474C58}" type="presParOf" srcId="{986F2FBB-C219-4F4F-BD1E-21F65B585CAC}" destId="{71FC75BC-1CA7-4831-8F58-4EFB81621642}" srcOrd="18" destOrd="0" presId="urn:microsoft.com/office/officeart/2008/layout/CircleAccentTimeline"/>
    <dgm:cxn modelId="{3CFA86ED-1B1E-4C48-BD6B-0BCFFCFA5738}" type="presParOf" srcId="{986F2FBB-C219-4F4F-BD1E-21F65B585CAC}" destId="{23D3FBBF-935E-413E-9071-F2CB1F0148D1}" srcOrd="19" destOrd="0" presId="urn:microsoft.com/office/officeart/2008/layout/CircleAccentTimeline"/>
    <dgm:cxn modelId="{96AB4452-D38C-43FE-ADD5-4F339F902740}" type="presParOf" srcId="{23D3FBBF-935E-413E-9071-F2CB1F0148D1}" destId="{408B2F28-608C-485D-9860-C7A71FB800FD}" srcOrd="0" destOrd="0" presId="urn:microsoft.com/office/officeart/2008/layout/CircleAccentTimeline"/>
    <dgm:cxn modelId="{FC436636-25AA-4AEC-BE61-0D0E371019D7}" type="presParOf" srcId="{23D3FBBF-935E-413E-9071-F2CB1F0148D1}" destId="{AEC04425-8AE9-44D7-9355-D7782B457E5A}" srcOrd="1" destOrd="0" presId="urn:microsoft.com/office/officeart/2008/layout/CircleAccentTimeline"/>
    <dgm:cxn modelId="{0F09C63B-5CE1-4744-BEB2-269D3EB21455}" type="presParOf" srcId="{23D3FBBF-935E-413E-9071-F2CB1F0148D1}" destId="{06EBC199-75F6-4613-89DF-FE5736C62E76}" srcOrd="2" destOrd="0" presId="urn:microsoft.com/office/officeart/2008/layout/CircleAccentTimeline"/>
    <dgm:cxn modelId="{F94498AF-71CB-4E40-9F1A-1FB8F62CA1A7}" type="presParOf" srcId="{986F2FBB-C219-4F4F-BD1E-21F65B585CAC}" destId="{F14284E6-E4F7-4A6D-AFFF-BE28E48D1B1D}" srcOrd="20" destOrd="0" presId="urn:microsoft.com/office/officeart/2008/layout/CircleAccentTimeline"/>
    <dgm:cxn modelId="{47AC20CA-2016-4079-AD23-D2E65265B2BB}" type="presParOf" srcId="{986F2FBB-C219-4F4F-BD1E-21F65B585CAC}" destId="{E81A0F1A-8805-4D3E-A354-6D5A66DB2CBC}" srcOrd="21" destOrd="0" presId="urn:microsoft.com/office/officeart/2008/layout/CircleAccentTimeline"/>
    <dgm:cxn modelId="{12094355-BA2C-4389-9A61-87F730A8C13A}" type="presParOf" srcId="{986F2FBB-C219-4F4F-BD1E-21F65B585CAC}" destId="{D0BDFF7A-5562-4562-AAEE-A5D16FE406BD}" srcOrd="22" destOrd="0" presId="urn:microsoft.com/office/officeart/2008/layout/CircleAccentTimeline"/>
    <dgm:cxn modelId="{D292BCD5-71F1-46D5-8091-A35D10AF5B81}" type="presParOf" srcId="{986F2FBB-C219-4F4F-BD1E-21F65B585CAC}" destId="{4778F3F6-EF75-4462-8E8C-AAF7AB9CBE1F}" srcOrd="23" destOrd="0" presId="urn:microsoft.com/office/officeart/2008/layout/CircleAccentTimeline"/>
    <dgm:cxn modelId="{7888E584-4CDD-41D6-94C2-0CA2C6A16F2B}" type="presParOf" srcId="{4778F3F6-EF75-4462-8E8C-AAF7AB9CBE1F}" destId="{85DBF277-5652-4C76-BFD7-BF2E0FC14F6F}" srcOrd="0" destOrd="0" presId="urn:microsoft.com/office/officeart/2008/layout/CircleAccentTimeline"/>
    <dgm:cxn modelId="{00F55D52-EC0F-488A-B761-229B9A5F3F7B}" type="presParOf" srcId="{4778F3F6-EF75-4462-8E8C-AAF7AB9CBE1F}" destId="{12D86558-F556-480C-AF8B-7167F4B64CDC}" srcOrd="1" destOrd="0" presId="urn:microsoft.com/office/officeart/2008/layout/CircleAccentTimeline"/>
    <dgm:cxn modelId="{7B6F164D-C5A9-4789-8876-7D68B452D734}" type="presParOf" srcId="{4778F3F6-EF75-4462-8E8C-AAF7AB9CBE1F}" destId="{67E06953-8B8C-4557-A888-EB807C3C17A1}" srcOrd="2" destOrd="0" presId="urn:microsoft.com/office/officeart/2008/layout/CircleAccentTimeline"/>
    <dgm:cxn modelId="{11C758D6-170D-48AA-B90D-80191246F915}" type="presParOf" srcId="{986F2FBB-C219-4F4F-BD1E-21F65B585CAC}" destId="{7AF19C21-8EE1-4EC8-84A1-41AF2E0B2350}" srcOrd="24" destOrd="0" presId="urn:microsoft.com/office/officeart/2008/layout/CircleAccentTimeline"/>
    <dgm:cxn modelId="{EE8FD040-5713-4D98-AC3B-660725A577AB}" type="presParOf" srcId="{986F2FBB-C219-4F4F-BD1E-21F65B585CAC}" destId="{4E45E55E-E3CB-4A64-AB19-A99B862AB705}" srcOrd="25" destOrd="0" presId="urn:microsoft.com/office/officeart/2008/layout/CircleAccentTimeline"/>
    <dgm:cxn modelId="{1BCFE1AB-6270-4D9F-917C-A6A80015101E}" type="presParOf" srcId="{986F2FBB-C219-4F4F-BD1E-21F65B585CAC}" destId="{162DBBC6-67CE-47BA-AFF5-9C6C5E333B7C}" srcOrd="26" destOrd="0" presId="urn:microsoft.com/office/officeart/2008/layout/CircleAccentTimeline"/>
    <dgm:cxn modelId="{6CE57F91-C695-493F-9832-E9609B007A89}" type="presParOf" srcId="{986F2FBB-C219-4F4F-BD1E-21F65B585CAC}" destId="{D919C04A-B090-491D-9599-A1D17C286026}" srcOrd="27" destOrd="0" presId="urn:microsoft.com/office/officeart/2008/layout/CircleAccentTimeline"/>
    <dgm:cxn modelId="{DA975562-487F-461C-8945-46B071F60C56}" type="presParOf" srcId="{D919C04A-B090-491D-9599-A1D17C286026}" destId="{59CFA5F1-4406-4DE6-A314-E37FF730B1EB}" srcOrd="0" destOrd="0" presId="urn:microsoft.com/office/officeart/2008/layout/CircleAccentTimeline"/>
    <dgm:cxn modelId="{A0D5E572-054C-49B3-85BB-EF60518CFAED}" type="presParOf" srcId="{D919C04A-B090-491D-9599-A1D17C286026}" destId="{A754E639-253B-441B-87D9-284F79270DB1}" srcOrd="1" destOrd="0" presId="urn:microsoft.com/office/officeart/2008/layout/CircleAccentTimeline"/>
    <dgm:cxn modelId="{29FFBDE3-626B-4594-B54A-A3B004E2BD88}" type="presParOf" srcId="{D919C04A-B090-491D-9599-A1D17C286026}" destId="{4F08A773-9207-4378-9120-AA88EB56FEEA}" srcOrd="2" destOrd="0" presId="urn:microsoft.com/office/officeart/2008/layout/CircleAccentTimeline"/>
    <dgm:cxn modelId="{D6D7B7B7-9716-45C1-8802-9143E2266781}" type="presParOf" srcId="{986F2FBB-C219-4F4F-BD1E-21F65B585CAC}" destId="{2FE03D28-16AF-46BE-89F1-B020B7736559}" srcOrd="28" destOrd="0" presId="urn:microsoft.com/office/officeart/2008/layout/CircleAccentTimeline"/>
    <dgm:cxn modelId="{A88F7C50-35F4-48BF-8704-860277932A35}" type="presParOf" srcId="{986F2FBB-C219-4F4F-BD1E-21F65B585CAC}" destId="{EC6A1267-2638-4C36-A453-DA5958F3A99C}" srcOrd="29" destOrd="0" presId="urn:microsoft.com/office/officeart/2008/layout/CircleAccentTimeline"/>
    <dgm:cxn modelId="{3BB4C8A4-987A-4142-AD37-9AA3C685E978}" type="presParOf" srcId="{986F2FBB-C219-4F4F-BD1E-21F65B585CAC}" destId="{079B9B52-F876-4A54-8C14-801AB9998C1F}" srcOrd="30" destOrd="0" presId="urn:microsoft.com/office/officeart/2008/layout/CircleAccentTimeline"/>
    <dgm:cxn modelId="{5FA70327-3ED8-4B01-BD6E-55491498CF98}" type="presParOf" srcId="{986F2FBB-C219-4F4F-BD1E-21F65B585CAC}" destId="{434F4B39-C699-4529-AA53-7D6012A350EF}" srcOrd="31" destOrd="0" presId="urn:microsoft.com/office/officeart/2008/layout/CircleAccentTimeline"/>
    <dgm:cxn modelId="{B8E8B911-EFBE-4429-B270-1EE111D7B744}" type="presParOf" srcId="{434F4B39-C699-4529-AA53-7D6012A350EF}" destId="{2401C49C-605A-4858-8DA4-59A43F91F4EE}" srcOrd="0" destOrd="0" presId="urn:microsoft.com/office/officeart/2008/layout/CircleAccentTimeline"/>
    <dgm:cxn modelId="{AC9B7879-4C94-43CF-93A7-CF0AA740C267}" type="presParOf" srcId="{434F4B39-C699-4529-AA53-7D6012A350EF}" destId="{834EB473-FE9C-44AA-86B0-90C86DCFD13C}" srcOrd="1" destOrd="0" presId="urn:microsoft.com/office/officeart/2008/layout/CircleAccentTimeline"/>
    <dgm:cxn modelId="{2F59D59F-D79E-418D-833A-CD56BAD1AA47}" type="presParOf" srcId="{434F4B39-C699-4529-AA53-7D6012A350EF}" destId="{FFC4E12B-82CE-4E42-B3CC-0BD8C1BFBADD}" srcOrd="2" destOrd="0" presId="urn:microsoft.com/office/officeart/2008/layout/CircleAccentTimeline"/>
    <dgm:cxn modelId="{D16C95E6-EF23-4484-8DB7-A60BC3234016}" type="presParOf" srcId="{986F2FBB-C219-4F4F-BD1E-21F65B585CAC}" destId="{EEA62F0F-9B2C-433D-A9E5-F998622C4459}" srcOrd="32" destOrd="0" presId="urn:microsoft.com/office/officeart/2008/layout/CircleAccentTimeline"/>
    <dgm:cxn modelId="{3C6B657F-398D-4AD6-98C8-72B4096CC718}" type="presParOf" srcId="{986F2FBB-C219-4F4F-BD1E-21F65B585CAC}" destId="{8DD1C9F1-F4C3-4222-A5C6-6CC86FDE91D1}" srcOrd="33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4FB374-F45B-400A-ABB1-66FF1C55D407}" type="doc">
      <dgm:prSet loTypeId="urn:microsoft.com/office/officeart/2005/8/layout/matrix1" loCatId="matrix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A4797834-105C-47AE-8C0E-816B8CA444CD}">
      <dgm:prSet phldrT="[Text]"/>
      <dgm:spPr/>
      <dgm:t>
        <a:bodyPr/>
        <a:lstStyle/>
        <a:p>
          <a:r>
            <a:rPr lang="en-GB" dirty="0"/>
            <a:t>EURL</a:t>
          </a:r>
        </a:p>
      </dgm:t>
    </dgm:pt>
    <dgm:pt modelId="{A6467285-A3A0-4F32-88A4-BE3A8274F484}" type="parTrans" cxnId="{18FBB9D7-552F-4D81-A90C-B25221687A5D}">
      <dgm:prSet/>
      <dgm:spPr/>
      <dgm:t>
        <a:bodyPr/>
        <a:lstStyle/>
        <a:p>
          <a:endParaRPr lang="en-GB"/>
        </a:p>
      </dgm:t>
    </dgm:pt>
    <dgm:pt modelId="{2BF2EA71-5C25-41DF-A864-C176D16AB963}" type="sibTrans" cxnId="{18FBB9D7-552F-4D81-A90C-B25221687A5D}">
      <dgm:prSet/>
      <dgm:spPr/>
      <dgm:t>
        <a:bodyPr/>
        <a:lstStyle/>
        <a:p>
          <a:endParaRPr lang="en-GB"/>
        </a:p>
      </dgm:t>
    </dgm:pt>
    <dgm:pt modelId="{433DA0AF-92DF-4106-AB81-8A6EEC08B082}">
      <dgm:prSet phldrT="[Text]"/>
      <dgm:spPr/>
      <dgm:t>
        <a:bodyPr/>
        <a:lstStyle/>
        <a:p>
          <a:r>
            <a:rPr lang="en-GB" dirty="0"/>
            <a:t>Retention</a:t>
          </a:r>
        </a:p>
      </dgm:t>
    </dgm:pt>
    <dgm:pt modelId="{79E16800-CD89-4426-BC38-15304528D020}" type="parTrans" cxnId="{8642BBCD-81C1-407E-B78E-CAF026045EEE}">
      <dgm:prSet/>
      <dgm:spPr/>
      <dgm:t>
        <a:bodyPr/>
        <a:lstStyle/>
        <a:p>
          <a:endParaRPr lang="en-GB"/>
        </a:p>
      </dgm:t>
    </dgm:pt>
    <dgm:pt modelId="{9E799C2C-C7E4-4048-9CA2-9D2C312BA630}" type="sibTrans" cxnId="{8642BBCD-81C1-407E-B78E-CAF026045EEE}">
      <dgm:prSet/>
      <dgm:spPr/>
      <dgm:t>
        <a:bodyPr/>
        <a:lstStyle/>
        <a:p>
          <a:endParaRPr lang="en-GB"/>
        </a:p>
      </dgm:t>
    </dgm:pt>
    <dgm:pt modelId="{42ABF3B5-9BCC-41AD-882B-0DC703846BCC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/>
            <a:t>Withdrawal</a:t>
          </a:r>
        </a:p>
      </dgm:t>
    </dgm:pt>
    <dgm:pt modelId="{BB4B8245-0EE1-4DB1-A9F4-0D951140355E}" type="parTrans" cxnId="{B34EB151-C8D0-40F6-8AE5-36DA900592FE}">
      <dgm:prSet/>
      <dgm:spPr/>
      <dgm:t>
        <a:bodyPr/>
        <a:lstStyle/>
        <a:p>
          <a:endParaRPr lang="en-GB"/>
        </a:p>
      </dgm:t>
    </dgm:pt>
    <dgm:pt modelId="{A55A3FFA-826A-4730-B241-89F6E1AC2D03}" type="sibTrans" cxnId="{B34EB151-C8D0-40F6-8AE5-36DA900592FE}">
      <dgm:prSet/>
      <dgm:spPr/>
      <dgm:t>
        <a:bodyPr/>
        <a:lstStyle/>
        <a:p>
          <a:endParaRPr lang="en-GB"/>
        </a:p>
      </dgm:t>
    </dgm:pt>
    <dgm:pt modelId="{CB7CF340-3F76-4D1E-AB0D-570A12002124}">
      <dgm:prSet phldrT="[Text]"/>
      <dgm:spPr>
        <a:solidFill>
          <a:schemeClr val="accent3"/>
        </a:solidFill>
      </dgm:spPr>
      <dgm:t>
        <a:bodyPr/>
        <a:lstStyle/>
        <a:p>
          <a:r>
            <a:rPr lang="en-GB" dirty="0"/>
            <a:t>New relationship</a:t>
          </a:r>
        </a:p>
      </dgm:t>
    </dgm:pt>
    <dgm:pt modelId="{1B68B0E8-E90A-4ED2-87C9-358947867063}" type="parTrans" cxnId="{35F196D9-D607-4511-BC1F-3AA151F295FF}">
      <dgm:prSet/>
      <dgm:spPr/>
      <dgm:t>
        <a:bodyPr/>
        <a:lstStyle/>
        <a:p>
          <a:endParaRPr lang="en-GB"/>
        </a:p>
      </dgm:t>
    </dgm:pt>
    <dgm:pt modelId="{82F30A5F-535E-48AC-8C91-A146ABEE8669}" type="sibTrans" cxnId="{35F196D9-D607-4511-BC1F-3AA151F295FF}">
      <dgm:prSet/>
      <dgm:spPr/>
      <dgm:t>
        <a:bodyPr/>
        <a:lstStyle/>
        <a:p>
          <a:endParaRPr lang="en-GB"/>
        </a:p>
      </dgm:t>
    </dgm:pt>
    <dgm:pt modelId="{D594F163-B970-41C9-9627-9221F91FA08D}">
      <dgm:prSet phldrT="[Text]"/>
      <dgm:spPr/>
      <dgm:t>
        <a:bodyPr/>
        <a:lstStyle/>
        <a:p>
          <a:r>
            <a:rPr lang="en-GB" dirty="0"/>
            <a:t>Internal affairs</a:t>
          </a:r>
        </a:p>
      </dgm:t>
    </dgm:pt>
    <dgm:pt modelId="{9863DA5F-AF4F-4322-8A70-C2CA59078F47}" type="parTrans" cxnId="{0ACCA9D1-B358-4AC8-9ED5-D89E9D7BDD3A}">
      <dgm:prSet/>
      <dgm:spPr/>
      <dgm:t>
        <a:bodyPr/>
        <a:lstStyle/>
        <a:p>
          <a:endParaRPr lang="en-GB"/>
        </a:p>
      </dgm:t>
    </dgm:pt>
    <dgm:pt modelId="{DF18A031-AD1F-47BF-971A-1439818672DE}" type="sibTrans" cxnId="{0ACCA9D1-B358-4AC8-9ED5-D89E9D7BDD3A}">
      <dgm:prSet/>
      <dgm:spPr/>
      <dgm:t>
        <a:bodyPr/>
        <a:lstStyle/>
        <a:p>
          <a:endParaRPr lang="en-GB"/>
        </a:p>
      </dgm:t>
    </dgm:pt>
    <dgm:pt modelId="{5721B813-E0A3-4232-890F-680180093BD4}" type="pres">
      <dgm:prSet presAssocID="{474FB374-F45B-400A-ABB1-66FF1C55D407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268FA57-8632-4C92-9611-9EEABEC0D6FB}" type="pres">
      <dgm:prSet presAssocID="{474FB374-F45B-400A-ABB1-66FF1C55D407}" presName="matrix" presStyleCnt="0"/>
      <dgm:spPr/>
    </dgm:pt>
    <dgm:pt modelId="{CC4473C3-5764-4E53-89F4-F74CE7DF2D63}" type="pres">
      <dgm:prSet presAssocID="{474FB374-F45B-400A-ABB1-66FF1C55D407}" presName="tile1" presStyleLbl="node1" presStyleIdx="0" presStyleCnt="4"/>
      <dgm:spPr/>
    </dgm:pt>
    <dgm:pt modelId="{E9169D14-9BBC-4E8B-93EB-271D32E3ECA5}" type="pres">
      <dgm:prSet presAssocID="{474FB374-F45B-400A-ABB1-66FF1C55D40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43A0A2D-5A5B-4EDC-AD8E-E44AFED03DC8}" type="pres">
      <dgm:prSet presAssocID="{474FB374-F45B-400A-ABB1-66FF1C55D407}" presName="tile2" presStyleLbl="node1" presStyleIdx="1" presStyleCnt="4"/>
      <dgm:spPr/>
    </dgm:pt>
    <dgm:pt modelId="{47C80E21-F710-4571-B143-5B1DF880532B}" type="pres">
      <dgm:prSet presAssocID="{474FB374-F45B-400A-ABB1-66FF1C55D40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3AB0851-31AF-454A-94CD-19F40E221C75}" type="pres">
      <dgm:prSet presAssocID="{474FB374-F45B-400A-ABB1-66FF1C55D407}" presName="tile3" presStyleLbl="node1" presStyleIdx="2" presStyleCnt="4" custLinFactNeighborY="2391"/>
      <dgm:spPr/>
    </dgm:pt>
    <dgm:pt modelId="{6649C408-DE56-4029-B389-29647363D450}" type="pres">
      <dgm:prSet presAssocID="{474FB374-F45B-400A-ABB1-66FF1C55D40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6B9242-0AF5-4FC8-B028-FEF84AB7CC01}" type="pres">
      <dgm:prSet presAssocID="{474FB374-F45B-400A-ABB1-66FF1C55D407}" presName="tile4" presStyleLbl="node1" presStyleIdx="3" presStyleCnt="4"/>
      <dgm:spPr/>
    </dgm:pt>
    <dgm:pt modelId="{0387D187-66FF-4C82-8D16-61C97E16924A}" type="pres">
      <dgm:prSet presAssocID="{474FB374-F45B-400A-ABB1-66FF1C55D40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968431B-68D8-458F-A53E-7A953E412E1E}" type="pres">
      <dgm:prSet presAssocID="{474FB374-F45B-400A-ABB1-66FF1C55D407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F1ED0005-7B0D-4D6A-8BB5-6A013189540A}" type="presOf" srcId="{474FB374-F45B-400A-ABB1-66FF1C55D407}" destId="{5721B813-E0A3-4232-890F-680180093BD4}" srcOrd="0" destOrd="0" presId="urn:microsoft.com/office/officeart/2005/8/layout/matrix1"/>
    <dgm:cxn modelId="{85FEE25D-0A7C-42D5-91FB-5E7314A07BC9}" type="presOf" srcId="{D594F163-B970-41C9-9627-9221F91FA08D}" destId="{906B9242-0AF5-4FC8-B028-FEF84AB7CC01}" srcOrd="0" destOrd="0" presId="urn:microsoft.com/office/officeart/2005/8/layout/matrix1"/>
    <dgm:cxn modelId="{D2681945-97EB-4DC3-807C-8791AB35181A}" type="presOf" srcId="{D594F163-B970-41C9-9627-9221F91FA08D}" destId="{0387D187-66FF-4C82-8D16-61C97E16924A}" srcOrd="1" destOrd="0" presId="urn:microsoft.com/office/officeart/2005/8/layout/matrix1"/>
    <dgm:cxn modelId="{4F28A56C-368F-49D4-8D36-79DE6A5A0672}" type="presOf" srcId="{42ABF3B5-9BCC-41AD-882B-0DC703846BCC}" destId="{47C80E21-F710-4571-B143-5B1DF880532B}" srcOrd="1" destOrd="0" presId="urn:microsoft.com/office/officeart/2005/8/layout/matrix1"/>
    <dgm:cxn modelId="{B34EB151-C8D0-40F6-8AE5-36DA900592FE}" srcId="{A4797834-105C-47AE-8C0E-816B8CA444CD}" destId="{42ABF3B5-9BCC-41AD-882B-0DC703846BCC}" srcOrd="1" destOrd="0" parTransId="{BB4B8245-0EE1-4DB1-A9F4-0D951140355E}" sibTransId="{A55A3FFA-826A-4730-B241-89F6E1AC2D03}"/>
    <dgm:cxn modelId="{16BD7790-46EE-45B1-87F6-BA0DD7794664}" type="presOf" srcId="{CB7CF340-3F76-4D1E-AB0D-570A12002124}" destId="{6649C408-DE56-4029-B389-29647363D450}" srcOrd="1" destOrd="0" presId="urn:microsoft.com/office/officeart/2005/8/layout/matrix1"/>
    <dgm:cxn modelId="{B3CD8DA6-2DBE-4A86-93AA-0EF29F26ABCF}" type="presOf" srcId="{42ABF3B5-9BCC-41AD-882B-0DC703846BCC}" destId="{D43A0A2D-5A5B-4EDC-AD8E-E44AFED03DC8}" srcOrd="0" destOrd="0" presId="urn:microsoft.com/office/officeart/2005/8/layout/matrix1"/>
    <dgm:cxn modelId="{0842BBAB-8DAA-42E9-B2C7-E90E0391642B}" type="presOf" srcId="{433DA0AF-92DF-4106-AB81-8A6EEC08B082}" destId="{E9169D14-9BBC-4E8B-93EB-271D32E3ECA5}" srcOrd="1" destOrd="0" presId="urn:microsoft.com/office/officeart/2005/8/layout/matrix1"/>
    <dgm:cxn modelId="{8642BBCD-81C1-407E-B78E-CAF026045EEE}" srcId="{A4797834-105C-47AE-8C0E-816B8CA444CD}" destId="{433DA0AF-92DF-4106-AB81-8A6EEC08B082}" srcOrd="0" destOrd="0" parTransId="{79E16800-CD89-4426-BC38-15304528D020}" sibTransId="{9E799C2C-C7E4-4048-9CA2-9D2C312BA630}"/>
    <dgm:cxn modelId="{0ACCA9D1-B358-4AC8-9ED5-D89E9D7BDD3A}" srcId="{A4797834-105C-47AE-8C0E-816B8CA444CD}" destId="{D594F163-B970-41C9-9627-9221F91FA08D}" srcOrd="3" destOrd="0" parTransId="{9863DA5F-AF4F-4322-8A70-C2CA59078F47}" sibTransId="{DF18A031-AD1F-47BF-971A-1439818672DE}"/>
    <dgm:cxn modelId="{18FBB9D7-552F-4D81-A90C-B25221687A5D}" srcId="{474FB374-F45B-400A-ABB1-66FF1C55D407}" destId="{A4797834-105C-47AE-8C0E-816B8CA444CD}" srcOrd="0" destOrd="0" parTransId="{A6467285-A3A0-4F32-88A4-BE3A8274F484}" sibTransId="{2BF2EA71-5C25-41DF-A864-C176D16AB963}"/>
    <dgm:cxn modelId="{B17F75D9-64B9-4F10-8D21-53742A55956E}" type="presOf" srcId="{433DA0AF-92DF-4106-AB81-8A6EEC08B082}" destId="{CC4473C3-5764-4E53-89F4-F74CE7DF2D63}" srcOrd="0" destOrd="0" presId="urn:microsoft.com/office/officeart/2005/8/layout/matrix1"/>
    <dgm:cxn modelId="{35F196D9-D607-4511-BC1F-3AA151F295FF}" srcId="{A4797834-105C-47AE-8C0E-816B8CA444CD}" destId="{CB7CF340-3F76-4D1E-AB0D-570A12002124}" srcOrd="2" destOrd="0" parTransId="{1B68B0E8-E90A-4ED2-87C9-358947867063}" sibTransId="{82F30A5F-535E-48AC-8C91-A146ABEE8669}"/>
    <dgm:cxn modelId="{0D5B81E0-6ED8-45B5-95E1-19AA303E9708}" type="presOf" srcId="{CB7CF340-3F76-4D1E-AB0D-570A12002124}" destId="{93AB0851-31AF-454A-94CD-19F40E221C75}" srcOrd="0" destOrd="0" presId="urn:microsoft.com/office/officeart/2005/8/layout/matrix1"/>
    <dgm:cxn modelId="{FBBF27FA-2A75-4797-BE09-9732DE8EDCB3}" type="presOf" srcId="{A4797834-105C-47AE-8C0E-816B8CA444CD}" destId="{5968431B-68D8-458F-A53E-7A953E412E1E}" srcOrd="0" destOrd="0" presId="urn:microsoft.com/office/officeart/2005/8/layout/matrix1"/>
    <dgm:cxn modelId="{FA0DDC59-35EF-4711-8D2E-41A52BABB40F}" type="presParOf" srcId="{5721B813-E0A3-4232-890F-680180093BD4}" destId="{C268FA57-8632-4C92-9611-9EEABEC0D6FB}" srcOrd="0" destOrd="0" presId="urn:microsoft.com/office/officeart/2005/8/layout/matrix1"/>
    <dgm:cxn modelId="{BBA1B671-A6D6-4D57-AA11-DD7B2F548069}" type="presParOf" srcId="{C268FA57-8632-4C92-9611-9EEABEC0D6FB}" destId="{CC4473C3-5764-4E53-89F4-F74CE7DF2D63}" srcOrd="0" destOrd="0" presId="urn:microsoft.com/office/officeart/2005/8/layout/matrix1"/>
    <dgm:cxn modelId="{EECABBEC-5343-42BC-80D3-D8B8BE1A9458}" type="presParOf" srcId="{C268FA57-8632-4C92-9611-9EEABEC0D6FB}" destId="{E9169D14-9BBC-4E8B-93EB-271D32E3ECA5}" srcOrd="1" destOrd="0" presId="urn:microsoft.com/office/officeart/2005/8/layout/matrix1"/>
    <dgm:cxn modelId="{E8A18A1F-F2CC-48FC-AA2F-C0F2A92B926B}" type="presParOf" srcId="{C268FA57-8632-4C92-9611-9EEABEC0D6FB}" destId="{D43A0A2D-5A5B-4EDC-AD8E-E44AFED03DC8}" srcOrd="2" destOrd="0" presId="urn:microsoft.com/office/officeart/2005/8/layout/matrix1"/>
    <dgm:cxn modelId="{9193E442-4F79-49DC-961B-C1491F97A173}" type="presParOf" srcId="{C268FA57-8632-4C92-9611-9EEABEC0D6FB}" destId="{47C80E21-F710-4571-B143-5B1DF880532B}" srcOrd="3" destOrd="0" presId="urn:microsoft.com/office/officeart/2005/8/layout/matrix1"/>
    <dgm:cxn modelId="{169E63CF-C5BA-460F-B4A6-BFEBC8DA9194}" type="presParOf" srcId="{C268FA57-8632-4C92-9611-9EEABEC0D6FB}" destId="{93AB0851-31AF-454A-94CD-19F40E221C75}" srcOrd="4" destOrd="0" presId="urn:microsoft.com/office/officeart/2005/8/layout/matrix1"/>
    <dgm:cxn modelId="{8EE60411-67A6-4EC2-8FC3-A94ABA04435C}" type="presParOf" srcId="{C268FA57-8632-4C92-9611-9EEABEC0D6FB}" destId="{6649C408-DE56-4029-B389-29647363D450}" srcOrd="5" destOrd="0" presId="urn:microsoft.com/office/officeart/2005/8/layout/matrix1"/>
    <dgm:cxn modelId="{0533C02F-B2F9-4C6E-B9E2-4A21052FEA0F}" type="presParOf" srcId="{C268FA57-8632-4C92-9611-9EEABEC0D6FB}" destId="{906B9242-0AF5-4FC8-B028-FEF84AB7CC01}" srcOrd="6" destOrd="0" presId="urn:microsoft.com/office/officeart/2005/8/layout/matrix1"/>
    <dgm:cxn modelId="{B045327F-C168-477A-9473-4D19912FBE43}" type="presParOf" srcId="{C268FA57-8632-4C92-9611-9EEABEC0D6FB}" destId="{0387D187-66FF-4C82-8D16-61C97E16924A}" srcOrd="7" destOrd="0" presId="urn:microsoft.com/office/officeart/2005/8/layout/matrix1"/>
    <dgm:cxn modelId="{0B7195FA-0D8E-421B-9343-9071C8B63321}" type="presParOf" srcId="{5721B813-E0A3-4232-890F-680180093BD4}" destId="{5968431B-68D8-458F-A53E-7A953E412E1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2850A6-F9F4-4846-B355-A5F2E986D5AB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39C7750-EDF6-4147-B610-4D8CB8A3AC0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Retention</a:t>
          </a:r>
        </a:p>
      </dgm:t>
    </dgm:pt>
    <dgm:pt modelId="{23201295-7E8F-40F3-B694-C56519745E4B}" type="par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9AF7820F-D9F5-4D1F-87FD-E86C98C47B59}" type="sib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A2412F8-3255-45DA-AC42-688316F9F95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 law </a:t>
          </a:r>
        </a:p>
        <a:p>
          <a:r>
            <a:rPr lang="en-GB" sz="1800" dirty="0">
              <a:solidFill>
                <a:schemeClr val="bg1"/>
              </a:solidFill>
            </a:rPr>
            <a:t>(pre IPC day)</a:t>
          </a:r>
        </a:p>
      </dgm:t>
    </dgm:pt>
    <dgm:pt modelId="{698CD7B2-BDEB-44D6-9429-6DBD1DF75D52}" type="par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CC527568-354D-4967-BC80-1D436D5BD513}" type="sib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8F36BAE-2E34-4A71-A668-34D4EFFB0C21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relationship</a:t>
          </a:r>
        </a:p>
      </dgm:t>
    </dgm:pt>
    <dgm:pt modelId="{06A35D31-20F4-46FB-82E6-C8D697D0A155}" type="par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73C91BC-AD8A-4B83-B9C8-607121415F4D}" type="sib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7FF66D8-57ED-4CA3-B7B0-D94754D9D24F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FTA?</a:t>
          </a:r>
        </a:p>
      </dgm:t>
    </dgm:pt>
    <dgm:pt modelId="{1EAACE38-6031-4F7B-B3D3-0F0E751E4C38}" type="par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0CAAD15-766C-4194-ABCD-105B0B04C2C4}" type="sib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C4F888D-5949-4597-892E-3BA3734AD5B7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Internal affairs</a:t>
          </a:r>
        </a:p>
      </dgm:t>
    </dgm:pt>
    <dgm:pt modelId="{45E505C2-288E-4C10-B19F-7AA676B52DC1}" type="par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70C3073B-14B5-4195-B459-29812C4E3FDD}" type="sib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2A5CFF2-9E6F-48C0-8E29-08DC38B09BC3}">
      <dgm:prSet custT="1"/>
      <dgm:spPr>
        <a:solidFill>
          <a:schemeClr val="accent6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Withdrawal</a:t>
          </a:r>
        </a:p>
      </dgm:t>
    </dgm:pt>
    <dgm:pt modelId="{FF63DA0F-A539-4D86-ACEF-016DB1558ADA}" type="par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50D971A-235B-47DF-A3D7-46E929C298F8}" type="sib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2D9271E-129D-4FB8-810C-D0869EAE5A25}">
      <dgm:prSet phldrT="[Text]" custT="1"/>
      <dgm:spPr>
        <a:solidFill>
          <a:schemeClr val="accent5"/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Internal Market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Trade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Immigration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Fisheries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Agriculture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Environment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Finance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Private International Law Act</a:t>
          </a:r>
        </a:p>
      </dgm:t>
    </dgm:pt>
    <dgm:pt modelId="{982D286D-94D4-4521-9BF4-DB564202F2B0}" type="sib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CE6863B-2242-442A-8DE3-18A938790734}" type="par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68E6AF5-9681-408B-8108-82F4D1C67468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Act</a:t>
          </a:r>
        </a:p>
      </dgm:t>
    </dgm:pt>
    <dgm:pt modelId="{973631FF-4DAE-4FE8-B147-33D4257801A1}" type="sib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9AA4C6E-8DB4-43F5-9283-46354D160C0D}" type="par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5DFB5F0-A509-457B-B7FF-B9AE36494EA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EU(W)A 2018</a:t>
          </a:r>
        </a:p>
      </dgm:t>
    </dgm:pt>
    <dgm:pt modelId="{2D617B86-2DD1-42F4-B93E-C913FDCA9B6B}" type="sib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D5BFC5D-8A92-49DF-B447-96AFF3E09782}" type="par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1E2D77-239A-4F0C-80F8-93A47A9DF4C9}">
      <dgm:prSet custT="1"/>
      <dgm:spPr>
        <a:solidFill>
          <a:schemeClr val="accent2"/>
        </a:solidFill>
      </dgm:spPr>
      <dgm:t>
        <a:bodyPr/>
        <a:lstStyle/>
        <a:p>
          <a:r>
            <a:rPr lang="en-GB" sz="1800" dirty="0"/>
            <a:t>Delegated legislation</a:t>
          </a:r>
        </a:p>
      </dgm:t>
    </dgm:pt>
    <dgm:pt modelId="{62F2EB18-18F0-46E2-B44C-911C60593BF5}" type="sibTrans" cxnId="{3C2B1527-4497-4257-86C9-DB5D4EC9B442}">
      <dgm:prSet/>
      <dgm:spPr/>
      <dgm:t>
        <a:bodyPr/>
        <a:lstStyle/>
        <a:p>
          <a:endParaRPr lang="en-GB"/>
        </a:p>
      </dgm:t>
    </dgm:pt>
    <dgm:pt modelId="{0E5FBC2F-7EFD-42D7-8448-EB6575E78FC1}" type="parTrans" cxnId="{3C2B1527-4497-4257-86C9-DB5D4EC9B442}">
      <dgm:prSet/>
      <dgm:spPr/>
      <dgm:t>
        <a:bodyPr/>
        <a:lstStyle/>
        <a:p>
          <a:endParaRPr lang="en-GB"/>
        </a:p>
      </dgm:t>
    </dgm:pt>
    <dgm:pt modelId="{D797E459-6634-4643-9DFC-E3BAAEBFCC10}" type="pres">
      <dgm:prSet presAssocID="{9E2850A6-F9F4-4846-B355-A5F2E986D5AB}" presName="theList" presStyleCnt="0">
        <dgm:presLayoutVars>
          <dgm:dir/>
          <dgm:animLvl val="lvl"/>
          <dgm:resizeHandles val="exact"/>
        </dgm:presLayoutVars>
      </dgm:prSet>
      <dgm:spPr/>
    </dgm:pt>
    <dgm:pt modelId="{480A2B00-CC53-4AD2-8C3B-CE2D63773E31}" type="pres">
      <dgm:prSet presAssocID="{B39C7750-EDF6-4147-B610-4D8CB8A3AC03}" presName="compNode" presStyleCnt="0"/>
      <dgm:spPr/>
    </dgm:pt>
    <dgm:pt modelId="{5839D1AA-F0AF-4BBB-A574-67CA5B2095AC}" type="pres">
      <dgm:prSet presAssocID="{B39C7750-EDF6-4147-B610-4D8CB8A3AC03}" presName="aNode" presStyleLbl="bgShp" presStyleIdx="0" presStyleCnt="4" custLinFactNeighborX="-178" custLinFactNeighborY="-831"/>
      <dgm:spPr/>
    </dgm:pt>
    <dgm:pt modelId="{58E9A77F-2F89-4F69-B4D5-6C371E8B462E}" type="pres">
      <dgm:prSet presAssocID="{B39C7750-EDF6-4147-B610-4D8CB8A3AC03}" presName="textNode" presStyleLbl="bgShp" presStyleIdx="0" presStyleCnt="4"/>
      <dgm:spPr/>
    </dgm:pt>
    <dgm:pt modelId="{08CB3B5C-1C1C-4AB2-8157-4238BEAA56EE}" type="pres">
      <dgm:prSet presAssocID="{B39C7750-EDF6-4147-B610-4D8CB8A3AC03}" presName="compChildNode" presStyleCnt="0"/>
      <dgm:spPr/>
    </dgm:pt>
    <dgm:pt modelId="{74DDDDC2-A7FB-43E3-92DD-FA339D0165DB}" type="pres">
      <dgm:prSet presAssocID="{B39C7750-EDF6-4147-B610-4D8CB8A3AC03}" presName="theInnerList" presStyleCnt="0"/>
      <dgm:spPr/>
    </dgm:pt>
    <dgm:pt modelId="{278A02E1-3E76-4186-96AE-F3AFEE6BE118}" type="pres">
      <dgm:prSet presAssocID="{EA2412F8-3255-45DA-AC42-688316F9F956}" presName="childNode" presStyleLbl="node1" presStyleIdx="0" presStyleCnt="6" custScaleX="103921" custScaleY="35835" custLinFactNeighborX="243" custLinFactNeighborY="-75398">
        <dgm:presLayoutVars>
          <dgm:bulletEnabled val="1"/>
        </dgm:presLayoutVars>
      </dgm:prSet>
      <dgm:spPr/>
    </dgm:pt>
    <dgm:pt modelId="{50AA711D-A65F-4D04-8BD2-81836DA87320}" type="pres">
      <dgm:prSet presAssocID="{EA2412F8-3255-45DA-AC42-688316F9F956}" presName="aSpace2" presStyleCnt="0"/>
      <dgm:spPr/>
    </dgm:pt>
    <dgm:pt modelId="{DAE792FB-C3C5-4B3D-B831-6BBF898AAA7C}" type="pres">
      <dgm:prSet presAssocID="{35DFB5F0-A509-457B-B7FF-B9AE36494EAA}" presName="childNode" presStyleLbl="node1" presStyleIdx="1" presStyleCnt="6" custScaleX="100414" custScaleY="31499" custLinFactY="-1971" custLinFactNeighborX="-2060" custLinFactNeighborY="-100000">
        <dgm:presLayoutVars>
          <dgm:bulletEnabled val="1"/>
        </dgm:presLayoutVars>
      </dgm:prSet>
      <dgm:spPr/>
    </dgm:pt>
    <dgm:pt modelId="{36F3A688-E8F3-4944-AB70-521B3CED3D81}" type="pres">
      <dgm:prSet presAssocID="{35DFB5F0-A509-457B-B7FF-B9AE36494EAA}" presName="aSpace2" presStyleCnt="0"/>
      <dgm:spPr/>
    </dgm:pt>
    <dgm:pt modelId="{79A5AB0B-27B9-4674-B7A7-81DC349D8937}" type="pres">
      <dgm:prSet presAssocID="{301E2D77-239A-4F0C-80F8-93A47A9DF4C9}" presName="childNode" presStyleLbl="node1" presStyleIdx="2" presStyleCnt="6" custScaleX="104534" custScaleY="26670" custLinFactY="-4553" custLinFactNeighborX="0" custLinFactNeighborY="-100000">
        <dgm:presLayoutVars>
          <dgm:bulletEnabled val="1"/>
        </dgm:presLayoutVars>
      </dgm:prSet>
      <dgm:spPr/>
    </dgm:pt>
    <dgm:pt modelId="{F97BC484-2CD6-42B8-8306-29199890FA5B}" type="pres">
      <dgm:prSet presAssocID="{B39C7750-EDF6-4147-B610-4D8CB8A3AC03}" presName="aSpace" presStyleCnt="0"/>
      <dgm:spPr/>
    </dgm:pt>
    <dgm:pt modelId="{7ACCFBE3-3CAB-42AB-85C3-52BB157BEB03}" type="pres">
      <dgm:prSet presAssocID="{F2A5CFF2-9E6F-48C0-8E29-08DC38B09BC3}" presName="compNode" presStyleCnt="0"/>
      <dgm:spPr/>
    </dgm:pt>
    <dgm:pt modelId="{6EE661A8-CD99-4131-97CD-A59F20970168}" type="pres">
      <dgm:prSet presAssocID="{F2A5CFF2-9E6F-48C0-8E29-08DC38B09BC3}" presName="aNode" presStyleLbl="bgShp" presStyleIdx="1" presStyleCnt="4" custLinFactNeighborX="312" custLinFactNeighborY="-1384"/>
      <dgm:spPr/>
    </dgm:pt>
    <dgm:pt modelId="{243E9CEB-51A4-42C2-B37F-8500A3F884E4}" type="pres">
      <dgm:prSet presAssocID="{F2A5CFF2-9E6F-48C0-8E29-08DC38B09BC3}" presName="textNode" presStyleLbl="bgShp" presStyleIdx="1" presStyleCnt="4"/>
      <dgm:spPr/>
    </dgm:pt>
    <dgm:pt modelId="{E810C453-9F84-4AB7-A281-31613536B765}" type="pres">
      <dgm:prSet presAssocID="{F2A5CFF2-9E6F-48C0-8E29-08DC38B09BC3}" presName="compChildNode" presStyleCnt="0"/>
      <dgm:spPr/>
    </dgm:pt>
    <dgm:pt modelId="{5925B8A4-FD00-4C67-BAB8-AFD2C8341636}" type="pres">
      <dgm:prSet presAssocID="{F2A5CFF2-9E6F-48C0-8E29-08DC38B09BC3}" presName="theInnerList" presStyleCnt="0"/>
      <dgm:spPr/>
    </dgm:pt>
    <dgm:pt modelId="{667888E6-ECB9-42AE-9E9C-AED1250E19CE}" type="pres">
      <dgm:prSet presAssocID="{F2A5CFF2-9E6F-48C0-8E29-08DC38B09BC3}" presName="aSpace" presStyleCnt="0"/>
      <dgm:spPr/>
    </dgm:pt>
    <dgm:pt modelId="{D449E48C-2A31-4126-9A9F-02315DE3A748}" type="pres">
      <dgm:prSet presAssocID="{18F36BAE-2E34-4A71-A668-34D4EFFB0C21}" presName="compNode" presStyleCnt="0"/>
      <dgm:spPr/>
    </dgm:pt>
    <dgm:pt modelId="{7CD2448D-6AF9-432F-A5A0-4144ABDACD21}" type="pres">
      <dgm:prSet presAssocID="{18F36BAE-2E34-4A71-A668-34D4EFFB0C21}" presName="aNode" presStyleLbl="bgShp" presStyleIdx="2" presStyleCnt="4"/>
      <dgm:spPr/>
    </dgm:pt>
    <dgm:pt modelId="{57BE9866-07EC-4E81-9196-91B7D72A73D2}" type="pres">
      <dgm:prSet presAssocID="{18F36BAE-2E34-4A71-A668-34D4EFFB0C21}" presName="textNode" presStyleLbl="bgShp" presStyleIdx="2" presStyleCnt="4"/>
      <dgm:spPr/>
    </dgm:pt>
    <dgm:pt modelId="{7B25D9FE-F12F-4A3A-A436-6CF3727069DF}" type="pres">
      <dgm:prSet presAssocID="{18F36BAE-2E34-4A71-A668-34D4EFFB0C21}" presName="compChildNode" presStyleCnt="0"/>
      <dgm:spPr/>
    </dgm:pt>
    <dgm:pt modelId="{5E8AD012-A63F-4E16-A4B4-C156E7F20132}" type="pres">
      <dgm:prSet presAssocID="{18F36BAE-2E34-4A71-A668-34D4EFFB0C21}" presName="theInnerList" presStyleCnt="0"/>
      <dgm:spPr/>
    </dgm:pt>
    <dgm:pt modelId="{D5AE5450-D284-40AF-B142-E19E03799F72}" type="pres">
      <dgm:prSet presAssocID="{37FF66D8-57ED-4CA3-B7B0-D94754D9D24F}" presName="childNode" presStyleLbl="node1" presStyleIdx="3" presStyleCnt="6" custScaleX="108040" custScaleY="27327" custLinFactY="-9366" custLinFactNeighborX="-1913" custLinFactNeighborY="-100000">
        <dgm:presLayoutVars>
          <dgm:bulletEnabled val="1"/>
        </dgm:presLayoutVars>
      </dgm:prSet>
      <dgm:spPr/>
    </dgm:pt>
    <dgm:pt modelId="{A9615A0C-B0A2-4409-AC48-72FD098537E2}" type="pres">
      <dgm:prSet presAssocID="{37FF66D8-57ED-4CA3-B7B0-D94754D9D24F}" presName="aSpace2" presStyleCnt="0"/>
      <dgm:spPr/>
    </dgm:pt>
    <dgm:pt modelId="{EC7398BE-F651-4534-B672-54543CF2C832}" type="pres">
      <dgm:prSet presAssocID="{368E6AF5-9681-408B-8108-82F4D1C67468}" presName="childNode" presStyleLbl="node1" presStyleIdx="4" presStyleCnt="6" custScaleX="108002" custScaleY="23376" custLinFactY="-14793" custLinFactNeighborX="-970" custLinFactNeighborY="-100000">
        <dgm:presLayoutVars>
          <dgm:bulletEnabled val="1"/>
        </dgm:presLayoutVars>
      </dgm:prSet>
      <dgm:spPr/>
    </dgm:pt>
    <dgm:pt modelId="{25477AF7-D667-49D9-A510-936A49707598}" type="pres">
      <dgm:prSet presAssocID="{18F36BAE-2E34-4A71-A668-34D4EFFB0C21}" presName="aSpace" presStyleCnt="0"/>
      <dgm:spPr/>
    </dgm:pt>
    <dgm:pt modelId="{0E4A9D15-2BC3-4319-BB5A-EAC34BB942CC}" type="pres">
      <dgm:prSet presAssocID="{3C4F888D-5949-4597-892E-3BA3734AD5B7}" presName="compNode" presStyleCnt="0"/>
      <dgm:spPr/>
    </dgm:pt>
    <dgm:pt modelId="{28F78CF0-D8C1-42A4-BE1E-84456C231E4C}" type="pres">
      <dgm:prSet presAssocID="{3C4F888D-5949-4597-892E-3BA3734AD5B7}" presName="aNode" presStyleLbl="bgShp" presStyleIdx="3" presStyleCnt="4"/>
      <dgm:spPr/>
    </dgm:pt>
    <dgm:pt modelId="{19D9B66F-1912-4C8F-86AB-C3B1D2FC5485}" type="pres">
      <dgm:prSet presAssocID="{3C4F888D-5949-4597-892E-3BA3734AD5B7}" presName="textNode" presStyleLbl="bgShp" presStyleIdx="3" presStyleCnt="4"/>
      <dgm:spPr/>
    </dgm:pt>
    <dgm:pt modelId="{5747AED8-6982-4F03-8E3E-2A0ADBD7FE1C}" type="pres">
      <dgm:prSet presAssocID="{3C4F888D-5949-4597-892E-3BA3734AD5B7}" presName="compChildNode" presStyleCnt="0"/>
      <dgm:spPr/>
    </dgm:pt>
    <dgm:pt modelId="{3AA395FA-55B8-40E0-ADB8-8DDA17DBE729}" type="pres">
      <dgm:prSet presAssocID="{3C4F888D-5949-4597-892E-3BA3734AD5B7}" presName="theInnerList" presStyleCnt="0"/>
      <dgm:spPr/>
    </dgm:pt>
    <dgm:pt modelId="{27C00F45-B51C-4C3A-B6C8-898364B5985C}" type="pres">
      <dgm:prSet presAssocID="{42D9271E-129D-4FB8-810C-D0869EAE5A25}" presName="childNode" presStyleLbl="node1" presStyleIdx="5" presStyleCnt="6" custScaleX="95488" custScaleY="61452" custLinFactNeighborX="-1770" custLinFactNeighborY="6774">
        <dgm:presLayoutVars>
          <dgm:bulletEnabled val="1"/>
        </dgm:presLayoutVars>
      </dgm:prSet>
      <dgm:spPr/>
    </dgm:pt>
  </dgm:ptLst>
  <dgm:cxnLst>
    <dgm:cxn modelId="{0C67B208-1E9F-40D3-A84F-A03359F25004}" type="presOf" srcId="{301E2D77-239A-4F0C-80F8-93A47A9DF4C9}" destId="{79A5AB0B-27B9-4674-B7A7-81DC349D8937}" srcOrd="0" destOrd="0" presId="urn:microsoft.com/office/officeart/2005/8/layout/lProcess2"/>
    <dgm:cxn modelId="{7237AD1A-0317-4BAD-9B10-7A36D99BC683}" type="presOf" srcId="{F2A5CFF2-9E6F-48C0-8E29-08DC38B09BC3}" destId="{243E9CEB-51A4-42C2-B37F-8500A3F884E4}" srcOrd="1" destOrd="0" presId="urn:microsoft.com/office/officeart/2005/8/layout/lProcess2"/>
    <dgm:cxn modelId="{3C2B1527-4497-4257-86C9-DB5D4EC9B442}" srcId="{B39C7750-EDF6-4147-B610-4D8CB8A3AC03}" destId="{301E2D77-239A-4F0C-80F8-93A47A9DF4C9}" srcOrd="2" destOrd="0" parTransId="{0E5FBC2F-7EFD-42D7-8448-EB6575E78FC1}" sibTransId="{62F2EB18-18F0-46E2-B44C-911C60593BF5}"/>
    <dgm:cxn modelId="{0D1C0329-55C0-432E-A572-F75F1AFD6952}" type="presOf" srcId="{37FF66D8-57ED-4CA3-B7B0-D94754D9D24F}" destId="{D5AE5450-D284-40AF-B142-E19E03799F72}" srcOrd="0" destOrd="0" presId="urn:microsoft.com/office/officeart/2005/8/layout/lProcess2"/>
    <dgm:cxn modelId="{A6B80929-4B69-43CD-82FA-334A385E6D8D}" type="presOf" srcId="{42D9271E-129D-4FB8-810C-D0869EAE5A25}" destId="{27C00F45-B51C-4C3A-B6C8-898364B5985C}" srcOrd="0" destOrd="0" presId="urn:microsoft.com/office/officeart/2005/8/layout/lProcess2"/>
    <dgm:cxn modelId="{A3E59338-EB8D-4249-9037-B7B0ED4516B7}" type="presOf" srcId="{18F36BAE-2E34-4A71-A668-34D4EFFB0C21}" destId="{7CD2448D-6AF9-432F-A5A0-4144ABDACD21}" srcOrd="0" destOrd="0" presId="urn:microsoft.com/office/officeart/2005/8/layout/lProcess2"/>
    <dgm:cxn modelId="{D432593E-BA03-43E1-991F-2D732B6AC6CB}" type="presOf" srcId="{B39C7750-EDF6-4147-B610-4D8CB8A3AC03}" destId="{5839D1AA-F0AF-4BBB-A574-67CA5B2095AC}" srcOrd="0" destOrd="0" presId="urn:microsoft.com/office/officeart/2005/8/layout/lProcess2"/>
    <dgm:cxn modelId="{B84A9940-2DC1-4387-81CE-43F9D8DCC300}" srcId="{B39C7750-EDF6-4147-B610-4D8CB8A3AC03}" destId="{35DFB5F0-A509-457B-B7FF-B9AE36494EAA}" srcOrd="1" destOrd="0" parTransId="{ED5BFC5D-8A92-49DF-B447-96AFF3E09782}" sibTransId="{2D617B86-2DD1-42F4-B93E-C913FDCA9B6B}"/>
    <dgm:cxn modelId="{0A31FC5E-482B-409F-B740-0E299970908E}" type="presOf" srcId="{EA2412F8-3255-45DA-AC42-688316F9F956}" destId="{278A02E1-3E76-4186-96AE-F3AFEE6BE118}" srcOrd="0" destOrd="0" presId="urn:microsoft.com/office/officeart/2005/8/layout/lProcess2"/>
    <dgm:cxn modelId="{AFFB3663-29C6-48E9-8C7D-D0E62A2E611D}" type="presOf" srcId="{9E2850A6-F9F4-4846-B355-A5F2E986D5AB}" destId="{D797E459-6634-4643-9DFC-E3BAAEBFCC10}" srcOrd="0" destOrd="0" presId="urn:microsoft.com/office/officeart/2005/8/layout/lProcess2"/>
    <dgm:cxn modelId="{199F1559-3B9E-47E0-9CAF-C71D3C87B55F}" type="presOf" srcId="{3C4F888D-5949-4597-892E-3BA3734AD5B7}" destId="{28F78CF0-D8C1-42A4-BE1E-84456C231E4C}" srcOrd="0" destOrd="0" presId="urn:microsoft.com/office/officeart/2005/8/layout/lProcess2"/>
    <dgm:cxn modelId="{5E3A9F7E-4628-4FDD-A052-97E2CC9CFACC}" srcId="{3C4F888D-5949-4597-892E-3BA3734AD5B7}" destId="{42D9271E-129D-4FB8-810C-D0869EAE5A25}" srcOrd="0" destOrd="0" parTransId="{DCE6863B-2242-442A-8DE3-18A938790734}" sibTransId="{982D286D-94D4-4521-9BF4-DB564202F2B0}"/>
    <dgm:cxn modelId="{BEBE1082-47BC-411E-B177-1346EB75C476}" srcId="{18F36BAE-2E34-4A71-A668-34D4EFFB0C21}" destId="{37FF66D8-57ED-4CA3-B7B0-D94754D9D24F}" srcOrd="0" destOrd="0" parTransId="{1EAACE38-6031-4F7B-B3D3-0F0E751E4C38}" sibTransId="{F0CAAD15-766C-4194-ABCD-105B0B04C2C4}"/>
    <dgm:cxn modelId="{31BF9E8C-F5CD-45DD-812E-B3945C6F375D}" srcId="{9E2850A6-F9F4-4846-B355-A5F2E986D5AB}" destId="{F2A5CFF2-9E6F-48C0-8E29-08DC38B09BC3}" srcOrd="1" destOrd="0" parTransId="{FF63DA0F-A539-4D86-ACEF-016DB1558ADA}" sibTransId="{850D971A-235B-47DF-A3D7-46E929C298F8}"/>
    <dgm:cxn modelId="{DB7A33A0-44FE-4622-8989-1A10F5FDC66A}" type="presOf" srcId="{F2A5CFF2-9E6F-48C0-8E29-08DC38B09BC3}" destId="{6EE661A8-CD99-4131-97CD-A59F20970168}" srcOrd="0" destOrd="0" presId="urn:microsoft.com/office/officeart/2005/8/layout/lProcess2"/>
    <dgm:cxn modelId="{1EEB67B3-A6EC-4EEF-BF08-4FDFF8AB829F}" type="presOf" srcId="{35DFB5F0-A509-457B-B7FF-B9AE36494EAA}" destId="{DAE792FB-C3C5-4B3D-B831-6BBF898AAA7C}" srcOrd="0" destOrd="0" presId="urn:microsoft.com/office/officeart/2005/8/layout/lProcess2"/>
    <dgm:cxn modelId="{6461D1B6-9A1C-4EFE-88A6-B1F44075D381}" type="presOf" srcId="{3C4F888D-5949-4597-892E-3BA3734AD5B7}" destId="{19D9B66F-1912-4C8F-86AB-C3B1D2FC5485}" srcOrd="1" destOrd="0" presId="urn:microsoft.com/office/officeart/2005/8/layout/lProcess2"/>
    <dgm:cxn modelId="{7F28B2C0-501F-445B-94A6-BC90DBC7E5D1}" type="presOf" srcId="{18F36BAE-2E34-4A71-A668-34D4EFFB0C21}" destId="{57BE9866-07EC-4E81-9196-91B7D72A73D2}" srcOrd="1" destOrd="0" presId="urn:microsoft.com/office/officeart/2005/8/layout/lProcess2"/>
    <dgm:cxn modelId="{D05780C2-F198-4D6F-BAE0-F48D3934292F}" srcId="{9E2850A6-F9F4-4846-B355-A5F2E986D5AB}" destId="{3C4F888D-5949-4597-892E-3BA3734AD5B7}" srcOrd="3" destOrd="0" parTransId="{45E505C2-288E-4C10-B19F-7AA676B52DC1}" sibTransId="{70C3073B-14B5-4195-B459-29812C4E3FDD}"/>
    <dgm:cxn modelId="{26D1C2C5-7C5D-45D6-9D25-B4504BEC105F}" srcId="{9E2850A6-F9F4-4846-B355-A5F2E986D5AB}" destId="{B39C7750-EDF6-4147-B610-4D8CB8A3AC03}" srcOrd="0" destOrd="0" parTransId="{23201295-7E8F-40F3-B694-C56519745E4B}" sibTransId="{9AF7820F-D9F5-4D1F-87FD-E86C98C47B59}"/>
    <dgm:cxn modelId="{F37B48C7-7E6C-46C0-BF52-9901FDC3A4D2}" type="presOf" srcId="{368E6AF5-9681-408B-8108-82F4D1C67468}" destId="{EC7398BE-F651-4534-B672-54543CF2C832}" srcOrd="0" destOrd="0" presId="urn:microsoft.com/office/officeart/2005/8/layout/lProcess2"/>
    <dgm:cxn modelId="{81A80BCE-DC5D-4B1D-B4E9-9AF4E613F453}" srcId="{9E2850A6-F9F4-4846-B355-A5F2E986D5AB}" destId="{18F36BAE-2E34-4A71-A668-34D4EFFB0C21}" srcOrd="2" destOrd="0" parTransId="{06A35D31-20F4-46FB-82E6-C8D697D0A155}" sibTransId="{173C91BC-AD8A-4B83-B9C8-607121415F4D}"/>
    <dgm:cxn modelId="{BE47C9CE-2191-47E7-8634-960B48F57CB3}" type="presOf" srcId="{B39C7750-EDF6-4147-B610-4D8CB8A3AC03}" destId="{58E9A77F-2F89-4F69-B4D5-6C371E8B462E}" srcOrd="1" destOrd="0" presId="urn:microsoft.com/office/officeart/2005/8/layout/lProcess2"/>
    <dgm:cxn modelId="{23CC11D4-EFA3-4872-B287-E9FB2C014B53}" srcId="{B39C7750-EDF6-4147-B610-4D8CB8A3AC03}" destId="{EA2412F8-3255-45DA-AC42-688316F9F956}" srcOrd="0" destOrd="0" parTransId="{698CD7B2-BDEB-44D6-9429-6DBD1DF75D52}" sibTransId="{CC527568-354D-4967-BC80-1D436D5BD513}"/>
    <dgm:cxn modelId="{313765FB-2991-4068-B4CB-707974C3A6BA}" srcId="{18F36BAE-2E34-4A71-A668-34D4EFFB0C21}" destId="{368E6AF5-9681-408B-8108-82F4D1C67468}" srcOrd="1" destOrd="0" parTransId="{89AA4C6E-8DB4-43F5-9283-46354D160C0D}" sibTransId="{973631FF-4DAE-4FE8-B147-33D4257801A1}"/>
    <dgm:cxn modelId="{3BC4BAE4-A225-4A61-A1B2-90DBDE79D677}" type="presParOf" srcId="{D797E459-6634-4643-9DFC-E3BAAEBFCC10}" destId="{480A2B00-CC53-4AD2-8C3B-CE2D63773E31}" srcOrd="0" destOrd="0" presId="urn:microsoft.com/office/officeart/2005/8/layout/lProcess2"/>
    <dgm:cxn modelId="{504D0E64-8581-41AF-A191-160295AA7D45}" type="presParOf" srcId="{480A2B00-CC53-4AD2-8C3B-CE2D63773E31}" destId="{5839D1AA-F0AF-4BBB-A574-67CA5B2095AC}" srcOrd="0" destOrd="0" presId="urn:microsoft.com/office/officeart/2005/8/layout/lProcess2"/>
    <dgm:cxn modelId="{BF70FF31-AF3D-41EE-9819-685C73522D6C}" type="presParOf" srcId="{480A2B00-CC53-4AD2-8C3B-CE2D63773E31}" destId="{58E9A77F-2F89-4F69-B4D5-6C371E8B462E}" srcOrd="1" destOrd="0" presId="urn:microsoft.com/office/officeart/2005/8/layout/lProcess2"/>
    <dgm:cxn modelId="{76013C03-A374-4FDD-BFE1-31A4ADFD0E84}" type="presParOf" srcId="{480A2B00-CC53-4AD2-8C3B-CE2D63773E31}" destId="{08CB3B5C-1C1C-4AB2-8157-4238BEAA56EE}" srcOrd="2" destOrd="0" presId="urn:microsoft.com/office/officeart/2005/8/layout/lProcess2"/>
    <dgm:cxn modelId="{AD8725ED-DEFE-48CA-8AB0-D96357010A8A}" type="presParOf" srcId="{08CB3B5C-1C1C-4AB2-8157-4238BEAA56EE}" destId="{74DDDDC2-A7FB-43E3-92DD-FA339D0165DB}" srcOrd="0" destOrd="0" presId="urn:microsoft.com/office/officeart/2005/8/layout/lProcess2"/>
    <dgm:cxn modelId="{175DC2B4-1181-4217-9681-34EAC60A8004}" type="presParOf" srcId="{74DDDDC2-A7FB-43E3-92DD-FA339D0165DB}" destId="{278A02E1-3E76-4186-96AE-F3AFEE6BE118}" srcOrd="0" destOrd="0" presId="urn:microsoft.com/office/officeart/2005/8/layout/lProcess2"/>
    <dgm:cxn modelId="{3D33E883-E173-47AC-927D-CF1C37E1753F}" type="presParOf" srcId="{74DDDDC2-A7FB-43E3-92DD-FA339D0165DB}" destId="{50AA711D-A65F-4D04-8BD2-81836DA87320}" srcOrd="1" destOrd="0" presId="urn:microsoft.com/office/officeart/2005/8/layout/lProcess2"/>
    <dgm:cxn modelId="{16321F29-A348-4514-B99D-F9B5A356F476}" type="presParOf" srcId="{74DDDDC2-A7FB-43E3-92DD-FA339D0165DB}" destId="{DAE792FB-C3C5-4B3D-B831-6BBF898AAA7C}" srcOrd="2" destOrd="0" presId="urn:microsoft.com/office/officeart/2005/8/layout/lProcess2"/>
    <dgm:cxn modelId="{901B87F6-9FAD-4041-884D-EF05EFFE78C9}" type="presParOf" srcId="{74DDDDC2-A7FB-43E3-92DD-FA339D0165DB}" destId="{36F3A688-E8F3-4944-AB70-521B3CED3D81}" srcOrd="3" destOrd="0" presId="urn:microsoft.com/office/officeart/2005/8/layout/lProcess2"/>
    <dgm:cxn modelId="{7905A262-7090-4A59-88BB-D2145386455D}" type="presParOf" srcId="{74DDDDC2-A7FB-43E3-92DD-FA339D0165DB}" destId="{79A5AB0B-27B9-4674-B7A7-81DC349D8937}" srcOrd="4" destOrd="0" presId="urn:microsoft.com/office/officeart/2005/8/layout/lProcess2"/>
    <dgm:cxn modelId="{4AFB5D02-A11B-4F62-BEC6-4CD4BD4EC01F}" type="presParOf" srcId="{D797E459-6634-4643-9DFC-E3BAAEBFCC10}" destId="{F97BC484-2CD6-42B8-8306-29199890FA5B}" srcOrd="1" destOrd="0" presId="urn:microsoft.com/office/officeart/2005/8/layout/lProcess2"/>
    <dgm:cxn modelId="{B026E407-E2AE-42F6-BE56-04484EABDBC3}" type="presParOf" srcId="{D797E459-6634-4643-9DFC-E3BAAEBFCC10}" destId="{7ACCFBE3-3CAB-42AB-85C3-52BB157BEB03}" srcOrd="2" destOrd="0" presId="urn:microsoft.com/office/officeart/2005/8/layout/lProcess2"/>
    <dgm:cxn modelId="{F69C7653-4B7C-405A-8BD2-3141762463AF}" type="presParOf" srcId="{7ACCFBE3-3CAB-42AB-85C3-52BB157BEB03}" destId="{6EE661A8-CD99-4131-97CD-A59F20970168}" srcOrd="0" destOrd="0" presId="urn:microsoft.com/office/officeart/2005/8/layout/lProcess2"/>
    <dgm:cxn modelId="{0B33142B-E255-4834-839C-DD12C40E32C1}" type="presParOf" srcId="{7ACCFBE3-3CAB-42AB-85C3-52BB157BEB03}" destId="{243E9CEB-51A4-42C2-B37F-8500A3F884E4}" srcOrd="1" destOrd="0" presId="urn:microsoft.com/office/officeart/2005/8/layout/lProcess2"/>
    <dgm:cxn modelId="{A87A1460-4DDA-43A8-BFE7-197748CAC20B}" type="presParOf" srcId="{7ACCFBE3-3CAB-42AB-85C3-52BB157BEB03}" destId="{E810C453-9F84-4AB7-A281-31613536B765}" srcOrd="2" destOrd="0" presId="urn:microsoft.com/office/officeart/2005/8/layout/lProcess2"/>
    <dgm:cxn modelId="{A41DBB56-BA98-4BC9-8C51-66A6AA55454A}" type="presParOf" srcId="{E810C453-9F84-4AB7-A281-31613536B765}" destId="{5925B8A4-FD00-4C67-BAB8-AFD2C8341636}" srcOrd="0" destOrd="0" presId="urn:microsoft.com/office/officeart/2005/8/layout/lProcess2"/>
    <dgm:cxn modelId="{FDE354CD-C0B3-4AD7-981F-4D1B3C025F84}" type="presParOf" srcId="{D797E459-6634-4643-9DFC-E3BAAEBFCC10}" destId="{667888E6-ECB9-42AE-9E9C-AED1250E19CE}" srcOrd="3" destOrd="0" presId="urn:microsoft.com/office/officeart/2005/8/layout/lProcess2"/>
    <dgm:cxn modelId="{2E8FAB78-FCEC-443E-ADA4-E519F3A061CD}" type="presParOf" srcId="{D797E459-6634-4643-9DFC-E3BAAEBFCC10}" destId="{D449E48C-2A31-4126-9A9F-02315DE3A748}" srcOrd="4" destOrd="0" presId="urn:microsoft.com/office/officeart/2005/8/layout/lProcess2"/>
    <dgm:cxn modelId="{63D6DD2F-4D8D-4097-9CD8-3A7AE032C058}" type="presParOf" srcId="{D449E48C-2A31-4126-9A9F-02315DE3A748}" destId="{7CD2448D-6AF9-432F-A5A0-4144ABDACD21}" srcOrd="0" destOrd="0" presId="urn:microsoft.com/office/officeart/2005/8/layout/lProcess2"/>
    <dgm:cxn modelId="{BAE7F57A-1DFF-4131-92FD-0D71457F3C28}" type="presParOf" srcId="{D449E48C-2A31-4126-9A9F-02315DE3A748}" destId="{57BE9866-07EC-4E81-9196-91B7D72A73D2}" srcOrd="1" destOrd="0" presId="urn:microsoft.com/office/officeart/2005/8/layout/lProcess2"/>
    <dgm:cxn modelId="{530EFD49-6A97-4402-A954-05244C0CCA9D}" type="presParOf" srcId="{D449E48C-2A31-4126-9A9F-02315DE3A748}" destId="{7B25D9FE-F12F-4A3A-A436-6CF3727069DF}" srcOrd="2" destOrd="0" presId="urn:microsoft.com/office/officeart/2005/8/layout/lProcess2"/>
    <dgm:cxn modelId="{5FFC0BF5-CB4B-472D-BC42-5470A407EFAD}" type="presParOf" srcId="{7B25D9FE-F12F-4A3A-A436-6CF3727069DF}" destId="{5E8AD012-A63F-4E16-A4B4-C156E7F20132}" srcOrd="0" destOrd="0" presId="urn:microsoft.com/office/officeart/2005/8/layout/lProcess2"/>
    <dgm:cxn modelId="{837B77DC-CAE2-4FC6-A9C2-5C2658458B31}" type="presParOf" srcId="{5E8AD012-A63F-4E16-A4B4-C156E7F20132}" destId="{D5AE5450-D284-40AF-B142-E19E03799F72}" srcOrd="0" destOrd="0" presId="urn:microsoft.com/office/officeart/2005/8/layout/lProcess2"/>
    <dgm:cxn modelId="{C004D478-11D4-48E7-BDFA-BDE268859B40}" type="presParOf" srcId="{5E8AD012-A63F-4E16-A4B4-C156E7F20132}" destId="{A9615A0C-B0A2-4409-AC48-72FD098537E2}" srcOrd="1" destOrd="0" presId="urn:microsoft.com/office/officeart/2005/8/layout/lProcess2"/>
    <dgm:cxn modelId="{3D07EEF5-B91D-4034-8D45-BF94E0E3E05B}" type="presParOf" srcId="{5E8AD012-A63F-4E16-A4B4-C156E7F20132}" destId="{EC7398BE-F651-4534-B672-54543CF2C832}" srcOrd="2" destOrd="0" presId="urn:microsoft.com/office/officeart/2005/8/layout/lProcess2"/>
    <dgm:cxn modelId="{C3350179-B6CE-4E9C-9B94-B8A6CB190E07}" type="presParOf" srcId="{D797E459-6634-4643-9DFC-E3BAAEBFCC10}" destId="{25477AF7-D667-49D9-A510-936A49707598}" srcOrd="5" destOrd="0" presId="urn:microsoft.com/office/officeart/2005/8/layout/lProcess2"/>
    <dgm:cxn modelId="{048E02F8-2E06-4889-954B-F8495F2CB20D}" type="presParOf" srcId="{D797E459-6634-4643-9DFC-E3BAAEBFCC10}" destId="{0E4A9D15-2BC3-4319-BB5A-EAC34BB942CC}" srcOrd="6" destOrd="0" presId="urn:microsoft.com/office/officeart/2005/8/layout/lProcess2"/>
    <dgm:cxn modelId="{085643C7-1728-47D4-BA67-2C1CF9F45396}" type="presParOf" srcId="{0E4A9D15-2BC3-4319-BB5A-EAC34BB942CC}" destId="{28F78CF0-D8C1-42A4-BE1E-84456C231E4C}" srcOrd="0" destOrd="0" presId="urn:microsoft.com/office/officeart/2005/8/layout/lProcess2"/>
    <dgm:cxn modelId="{339B19E3-729C-4176-9460-B3A210191A93}" type="presParOf" srcId="{0E4A9D15-2BC3-4319-BB5A-EAC34BB942CC}" destId="{19D9B66F-1912-4C8F-86AB-C3B1D2FC5485}" srcOrd="1" destOrd="0" presId="urn:microsoft.com/office/officeart/2005/8/layout/lProcess2"/>
    <dgm:cxn modelId="{6DC3C757-E596-43DF-A93E-39BBEA9FB837}" type="presParOf" srcId="{0E4A9D15-2BC3-4319-BB5A-EAC34BB942CC}" destId="{5747AED8-6982-4F03-8E3E-2A0ADBD7FE1C}" srcOrd="2" destOrd="0" presId="urn:microsoft.com/office/officeart/2005/8/layout/lProcess2"/>
    <dgm:cxn modelId="{FCE8B592-D3BB-4C28-A474-90A9202D4AC8}" type="presParOf" srcId="{5747AED8-6982-4F03-8E3E-2A0ADBD7FE1C}" destId="{3AA395FA-55B8-40E0-ADB8-8DDA17DBE729}" srcOrd="0" destOrd="0" presId="urn:microsoft.com/office/officeart/2005/8/layout/lProcess2"/>
    <dgm:cxn modelId="{C4F6C853-3178-4D0D-B861-2C15619146C9}" type="presParOf" srcId="{3AA395FA-55B8-40E0-ADB8-8DDA17DBE729}" destId="{27C00F45-B51C-4C3A-B6C8-898364B5985C}" srcOrd="0" destOrd="0" presId="urn:microsoft.com/office/officeart/2005/8/layout/lProcess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2850A6-F9F4-4846-B355-A5F2E986D5AB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39C7750-EDF6-4147-B610-4D8CB8A3AC0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Retention</a:t>
          </a:r>
        </a:p>
      </dgm:t>
    </dgm:pt>
    <dgm:pt modelId="{23201295-7E8F-40F3-B694-C56519745E4B}" type="par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9AF7820F-D9F5-4D1F-87FD-E86C98C47B59}" type="sib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A2412F8-3255-45DA-AC42-688316F9F95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 law </a:t>
          </a:r>
        </a:p>
        <a:p>
          <a:r>
            <a:rPr lang="en-GB" sz="1800" dirty="0">
              <a:solidFill>
                <a:schemeClr val="bg1"/>
              </a:solidFill>
            </a:rPr>
            <a:t>(pre IPC day)</a:t>
          </a:r>
        </a:p>
      </dgm:t>
    </dgm:pt>
    <dgm:pt modelId="{698CD7B2-BDEB-44D6-9429-6DBD1DF75D52}" type="par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CC527568-354D-4967-BC80-1D436D5BD513}" type="sib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8F36BAE-2E34-4A71-A668-34D4EFFB0C21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relationship</a:t>
          </a:r>
        </a:p>
      </dgm:t>
    </dgm:pt>
    <dgm:pt modelId="{06A35D31-20F4-46FB-82E6-C8D697D0A155}" type="par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73C91BC-AD8A-4B83-B9C8-607121415F4D}" type="sib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7FF66D8-57ED-4CA3-B7B0-D94754D9D24F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FTA?</a:t>
          </a:r>
        </a:p>
      </dgm:t>
    </dgm:pt>
    <dgm:pt modelId="{1EAACE38-6031-4F7B-B3D3-0F0E751E4C38}" type="par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0CAAD15-766C-4194-ABCD-105B0B04C2C4}" type="sib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C4F888D-5949-4597-892E-3BA3734AD5B7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Internal affairs</a:t>
          </a:r>
        </a:p>
      </dgm:t>
    </dgm:pt>
    <dgm:pt modelId="{45E505C2-288E-4C10-B19F-7AA676B52DC1}" type="par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70C3073B-14B5-4195-B459-29812C4E3FDD}" type="sib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2A5CFF2-9E6F-48C0-8E29-08DC38B09BC3}">
      <dgm:prSet custT="1"/>
      <dgm:spPr>
        <a:solidFill>
          <a:schemeClr val="accent6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Withdrawal</a:t>
          </a:r>
        </a:p>
      </dgm:t>
    </dgm:pt>
    <dgm:pt modelId="{FF63DA0F-A539-4D86-ACEF-016DB1558ADA}" type="par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50D971A-235B-47DF-A3D7-46E929C298F8}" type="sib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2D9271E-129D-4FB8-810C-D0869EAE5A25}">
      <dgm:prSet phldrT="[Text]" custT="1"/>
      <dgm:spPr>
        <a:solidFill>
          <a:schemeClr val="accent5"/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Internal Market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Trade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Immigration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Fisheries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Agriculture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Environment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Finance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Private International Law Act</a:t>
          </a:r>
        </a:p>
      </dgm:t>
    </dgm:pt>
    <dgm:pt modelId="{982D286D-94D4-4521-9BF4-DB564202F2B0}" type="sib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CE6863B-2242-442A-8DE3-18A938790734}" type="par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68E6AF5-9681-408B-8108-82F4D1C67468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Act</a:t>
          </a:r>
        </a:p>
      </dgm:t>
    </dgm:pt>
    <dgm:pt modelId="{973631FF-4DAE-4FE8-B147-33D4257801A1}" type="sib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9AA4C6E-8DB4-43F5-9283-46354D160C0D}" type="par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5DFB5F0-A509-457B-B7FF-B9AE36494EA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EU(W)A 2018</a:t>
          </a:r>
        </a:p>
      </dgm:t>
    </dgm:pt>
    <dgm:pt modelId="{2D617B86-2DD1-42F4-B93E-C913FDCA9B6B}" type="sib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D5BFC5D-8A92-49DF-B447-96AFF3E09782}" type="par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1E2D77-239A-4F0C-80F8-93A47A9DF4C9}">
      <dgm:prSet custT="1"/>
      <dgm:spPr>
        <a:solidFill>
          <a:schemeClr val="accent2"/>
        </a:solidFill>
      </dgm:spPr>
      <dgm:t>
        <a:bodyPr/>
        <a:lstStyle/>
        <a:p>
          <a:r>
            <a:rPr lang="en-GB" sz="1800" dirty="0"/>
            <a:t>Delegated legislation</a:t>
          </a:r>
        </a:p>
      </dgm:t>
    </dgm:pt>
    <dgm:pt modelId="{62F2EB18-18F0-46E2-B44C-911C60593BF5}" type="sibTrans" cxnId="{3C2B1527-4497-4257-86C9-DB5D4EC9B442}">
      <dgm:prSet/>
      <dgm:spPr/>
      <dgm:t>
        <a:bodyPr/>
        <a:lstStyle/>
        <a:p>
          <a:endParaRPr lang="en-GB"/>
        </a:p>
      </dgm:t>
    </dgm:pt>
    <dgm:pt modelId="{0E5FBC2F-7EFD-42D7-8448-EB6575E78FC1}" type="parTrans" cxnId="{3C2B1527-4497-4257-86C9-DB5D4EC9B442}">
      <dgm:prSet/>
      <dgm:spPr/>
      <dgm:t>
        <a:bodyPr/>
        <a:lstStyle/>
        <a:p>
          <a:endParaRPr lang="en-GB"/>
        </a:p>
      </dgm:t>
    </dgm:pt>
    <dgm:pt modelId="{D797E459-6634-4643-9DFC-E3BAAEBFCC10}" type="pres">
      <dgm:prSet presAssocID="{9E2850A6-F9F4-4846-B355-A5F2E986D5AB}" presName="theList" presStyleCnt="0">
        <dgm:presLayoutVars>
          <dgm:dir/>
          <dgm:animLvl val="lvl"/>
          <dgm:resizeHandles val="exact"/>
        </dgm:presLayoutVars>
      </dgm:prSet>
      <dgm:spPr/>
    </dgm:pt>
    <dgm:pt modelId="{480A2B00-CC53-4AD2-8C3B-CE2D63773E31}" type="pres">
      <dgm:prSet presAssocID="{B39C7750-EDF6-4147-B610-4D8CB8A3AC03}" presName="compNode" presStyleCnt="0"/>
      <dgm:spPr/>
    </dgm:pt>
    <dgm:pt modelId="{5839D1AA-F0AF-4BBB-A574-67CA5B2095AC}" type="pres">
      <dgm:prSet presAssocID="{B39C7750-EDF6-4147-B610-4D8CB8A3AC03}" presName="aNode" presStyleLbl="bgShp" presStyleIdx="0" presStyleCnt="4" custLinFactNeighborX="-178" custLinFactNeighborY="-831"/>
      <dgm:spPr/>
    </dgm:pt>
    <dgm:pt modelId="{58E9A77F-2F89-4F69-B4D5-6C371E8B462E}" type="pres">
      <dgm:prSet presAssocID="{B39C7750-EDF6-4147-B610-4D8CB8A3AC03}" presName="textNode" presStyleLbl="bgShp" presStyleIdx="0" presStyleCnt="4"/>
      <dgm:spPr/>
    </dgm:pt>
    <dgm:pt modelId="{08CB3B5C-1C1C-4AB2-8157-4238BEAA56EE}" type="pres">
      <dgm:prSet presAssocID="{B39C7750-EDF6-4147-B610-4D8CB8A3AC03}" presName="compChildNode" presStyleCnt="0"/>
      <dgm:spPr/>
    </dgm:pt>
    <dgm:pt modelId="{74DDDDC2-A7FB-43E3-92DD-FA339D0165DB}" type="pres">
      <dgm:prSet presAssocID="{B39C7750-EDF6-4147-B610-4D8CB8A3AC03}" presName="theInnerList" presStyleCnt="0"/>
      <dgm:spPr/>
    </dgm:pt>
    <dgm:pt modelId="{278A02E1-3E76-4186-96AE-F3AFEE6BE118}" type="pres">
      <dgm:prSet presAssocID="{EA2412F8-3255-45DA-AC42-688316F9F956}" presName="childNode" presStyleLbl="node1" presStyleIdx="0" presStyleCnt="6" custScaleX="103921" custScaleY="35835" custLinFactNeighborX="243" custLinFactNeighborY="-75398">
        <dgm:presLayoutVars>
          <dgm:bulletEnabled val="1"/>
        </dgm:presLayoutVars>
      </dgm:prSet>
      <dgm:spPr/>
    </dgm:pt>
    <dgm:pt modelId="{50AA711D-A65F-4D04-8BD2-81836DA87320}" type="pres">
      <dgm:prSet presAssocID="{EA2412F8-3255-45DA-AC42-688316F9F956}" presName="aSpace2" presStyleCnt="0"/>
      <dgm:spPr/>
    </dgm:pt>
    <dgm:pt modelId="{DAE792FB-C3C5-4B3D-B831-6BBF898AAA7C}" type="pres">
      <dgm:prSet presAssocID="{35DFB5F0-A509-457B-B7FF-B9AE36494EAA}" presName="childNode" presStyleLbl="node1" presStyleIdx="1" presStyleCnt="6" custScaleX="100414" custScaleY="31499" custLinFactY="-1971" custLinFactNeighborX="-2060" custLinFactNeighborY="-100000">
        <dgm:presLayoutVars>
          <dgm:bulletEnabled val="1"/>
        </dgm:presLayoutVars>
      </dgm:prSet>
      <dgm:spPr/>
    </dgm:pt>
    <dgm:pt modelId="{36F3A688-E8F3-4944-AB70-521B3CED3D81}" type="pres">
      <dgm:prSet presAssocID="{35DFB5F0-A509-457B-B7FF-B9AE36494EAA}" presName="aSpace2" presStyleCnt="0"/>
      <dgm:spPr/>
    </dgm:pt>
    <dgm:pt modelId="{79A5AB0B-27B9-4674-B7A7-81DC349D8937}" type="pres">
      <dgm:prSet presAssocID="{301E2D77-239A-4F0C-80F8-93A47A9DF4C9}" presName="childNode" presStyleLbl="node1" presStyleIdx="2" presStyleCnt="6" custScaleX="104534" custScaleY="26670" custLinFactY="-4553" custLinFactNeighborX="0" custLinFactNeighborY="-100000">
        <dgm:presLayoutVars>
          <dgm:bulletEnabled val="1"/>
        </dgm:presLayoutVars>
      </dgm:prSet>
      <dgm:spPr/>
    </dgm:pt>
    <dgm:pt modelId="{F97BC484-2CD6-42B8-8306-29199890FA5B}" type="pres">
      <dgm:prSet presAssocID="{B39C7750-EDF6-4147-B610-4D8CB8A3AC03}" presName="aSpace" presStyleCnt="0"/>
      <dgm:spPr/>
    </dgm:pt>
    <dgm:pt modelId="{7ACCFBE3-3CAB-42AB-85C3-52BB157BEB03}" type="pres">
      <dgm:prSet presAssocID="{F2A5CFF2-9E6F-48C0-8E29-08DC38B09BC3}" presName="compNode" presStyleCnt="0"/>
      <dgm:spPr/>
    </dgm:pt>
    <dgm:pt modelId="{6EE661A8-CD99-4131-97CD-A59F20970168}" type="pres">
      <dgm:prSet presAssocID="{F2A5CFF2-9E6F-48C0-8E29-08DC38B09BC3}" presName="aNode" presStyleLbl="bgShp" presStyleIdx="1" presStyleCnt="4" custLinFactNeighborX="312" custLinFactNeighborY="-1384"/>
      <dgm:spPr/>
    </dgm:pt>
    <dgm:pt modelId="{243E9CEB-51A4-42C2-B37F-8500A3F884E4}" type="pres">
      <dgm:prSet presAssocID="{F2A5CFF2-9E6F-48C0-8E29-08DC38B09BC3}" presName="textNode" presStyleLbl="bgShp" presStyleIdx="1" presStyleCnt="4"/>
      <dgm:spPr/>
    </dgm:pt>
    <dgm:pt modelId="{E810C453-9F84-4AB7-A281-31613536B765}" type="pres">
      <dgm:prSet presAssocID="{F2A5CFF2-9E6F-48C0-8E29-08DC38B09BC3}" presName="compChildNode" presStyleCnt="0"/>
      <dgm:spPr/>
    </dgm:pt>
    <dgm:pt modelId="{5925B8A4-FD00-4C67-BAB8-AFD2C8341636}" type="pres">
      <dgm:prSet presAssocID="{F2A5CFF2-9E6F-48C0-8E29-08DC38B09BC3}" presName="theInnerList" presStyleCnt="0"/>
      <dgm:spPr/>
    </dgm:pt>
    <dgm:pt modelId="{667888E6-ECB9-42AE-9E9C-AED1250E19CE}" type="pres">
      <dgm:prSet presAssocID="{F2A5CFF2-9E6F-48C0-8E29-08DC38B09BC3}" presName="aSpace" presStyleCnt="0"/>
      <dgm:spPr/>
    </dgm:pt>
    <dgm:pt modelId="{D449E48C-2A31-4126-9A9F-02315DE3A748}" type="pres">
      <dgm:prSet presAssocID="{18F36BAE-2E34-4A71-A668-34D4EFFB0C21}" presName="compNode" presStyleCnt="0"/>
      <dgm:spPr/>
    </dgm:pt>
    <dgm:pt modelId="{7CD2448D-6AF9-432F-A5A0-4144ABDACD21}" type="pres">
      <dgm:prSet presAssocID="{18F36BAE-2E34-4A71-A668-34D4EFFB0C21}" presName="aNode" presStyleLbl="bgShp" presStyleIdx="2" presStyleCnt="4"/>
      <dgm:spPr/>
    </dgm:pt>
    <dgm:pt modelId="{57BE9866-07EC-4E81-9196-91B7D72A73D2}" type="pres">
      <dgm:prSet presAssocID="{18F36BAE-2E34-4A71-A668-34D4EFFB0C21}" presName="textNode" presStyleLbl="bgShp" presStyleIdx="2" presStyleCnt="4"/>
      <dgm:spPr/>
    </dgm:pt>
    <dgm:pt modelId="{7B25D9FE-F12F-4A3A-A436-6CF3727069DF}" type="pres">
      <dgm:prSet presAssocID="{18F36BAE-2E34-4A71-A668-34D4EFFB0C21}" presName="compChildNode" presStyleCnt="0"/>
      <dgm:spPr/>
    </dgm:pt>
    <dgm:pt modelId="{5E8AD012-A63F-4E16-A4B4-C156E7F20132}" type="pres">
      <dgm:prSet presAssocID="{18F36BAE-2E34-4A71-A668-34D4EFFB0C21}" presName="theInnerList" presStyleCnt="0"/>
      <dgm:spPr/>
    </dgm:pt>
    <dgm:pt modelId="{D5AE5450-D284-40AF-B142-E19E03799F72}" type="pres">
      <dgm:prSet presAssocID="{37FF66D8-57ED-4CA3-B7B0-D94754D9D24F}" presName="childNode" presStyleLbl="node1" presStyleIdx="3" presStyleCnt="6" custScaleX="108040" custScaleY="27327" custLinFactY="-9366" custLinFactNeighborX="-1913" custLinFactNeighborY="-100000">
        <dgm:presLayoutVars>
          <dgm:bulletEnabled val="1"/>
        </dgm:presLayoutVars>
      </dgm:prSet>
      <dgm:spPr/>
    </dgm:pt>
    <dgm:pt modelId="{A9615A0C-B0A2-4409-AC48-72FD098537E2}" type="pres">
      <dgm:prSet presAssocID="{37FF66D8-57ED-4CA3-B7B0-D94754D9D24F}" presName="aSpace2" presStyleCnt="0"/>
      <dgm:spPr/>
    </dgm:pt>
    <dgm:pt modelId="{EC7398BE-F651-4534-B672-54543CF2C832}" type="pres">
      <dgm:prSet presAssocID="{368E6AF5-9681-408B-8108-82F4D1C67468}" presName="childNode" presStyleLbl="node1" presStyleIdx="4" presStyleCnt="6" custScaleX="108002" custScaleY="23376" custLinFactY="-14793" custLinFactNeighborX="-970" custLinFactNeighborY="-100000">
        <dgm:presLayoutVars>
          <dgm:bulletEnabled val="1"/>
        </dgm:presLayoutVars>
      </dgm:prSet>
      <dgm:spPr/>
    </dgm:pt>
    <dgm:pt modelId="{25477AF7-D667-49D9-A510-936A49707598}" type="pres">
      <dgm:prSet presAssocID="{18F36BAE-2E34-4A71-A668-34D4EFFB0C21}" presName="aSpace" presStyleCnt="0"/>
      <dgm:spPr/>
    </dgm:pt>
    <dgm:pt modelId="{0E4A9D15-2BC3-4319-BB5A-EAC34BB942CC}" type="pres">
      <dgm:prSet presAssocID="{3C4F888D-5949-4597-892E-3BA3734AD5B7}" presName="compNode" presStyleCnt="0"/>
      <dgm:spPr/>
    </dgm:pt>
    <dgm:pt modelId="{28F78CF0-D8C1-42A4-BE1E-84456C231E4C}" type="pres">
      <dgm:prSet presAssocID="{3C4F888D-5949-4597-892E-3BA3734AD5B7}" presName="aNode" presStyleLbl="bgShp" presStyleIdx="3" presStyleCnt="4"/>
      <dgm:spPr/>
    </dgm:pt>
    <dgm:pt modelId="{19D9B66F-1912-4C8F-86AB-C3B1D2FC5485}" type="pres">
      <dgm:prSet presAssocID="{3C4F888D-5949-4597-892E-3BA3734AD5B7}" presName="textNode" presStyleLbl="bgShp" presStyleIdx="3" presStyleCnt="4"/>
      <dgm:spPr/>
    </dgm:pt>
    <dgm:pt modelId="{5747AED8-6982-4F03-8E3E-2A0ADBD7FE1C}" type="pres">
      <dgm:prSet presAssocID="{3C4F888D-5949-4597-892E-3BA3734AD5B7}" presName="compChildNode" presStyleCnt="0"/>
      <dgm:spPr/>
    </dgm:pt>
    <dgm:pt modelId="{3AA395FA-55B8-40E0-ADB8-8DDA17DBE729}" type="pres">
      <dgm:prSet presAssocID="{3C4F888D-5949-4597-892E-3BA3734AD5B7}" presName="theInnerList" presStyleCnt="0"/>
      <dgm:spPr/>
    </dgm:pt>
    <dgm:pt modelId="{27C00F45-B51C-4C3A-B6C8-898364B5985C}" type="pres">
      <dgm:prSet presAssocID="{42D9271E-129D-4FB8-810C-D0869EAE5A25}" presName="childNode" presStyleLbl="node1" presStyleIdx="5" presStyleCnt="6" custScaleX="95488" custScaleY="61452" custLinFactNeighborX="-1770" custLinFactNeighborY="6774">
        <dgm:presLayoutVars>
          <dgm:bulletEnabled val="1"/>
        </dgm:presLayoutVars>
      </dgm:prSet>
      <dgm:spPr/>
    </dgm:pt>
  </dgm:ptLst>
  <dgm:cxnLst>
    <dgm:cxn modelId="{0C67B208-1E9F-40D3-A84F-A03359F25004}" type="presOf" srcId="{301E2D77-239A-4F0C-80F8-93A47A9DF4C9}" destId="{79A5AB0B-27B9-4674-B7A7-81DC349D8937}" srcOrd="0" destOrd="0" presId="urn:microsoft.com/office/officeart/2005/8/layout/lProcess2"/>
    <dgm:cxn modelId="{7237AD1A-0317-4BAD-9B10-7A36D99BC683}" type="presOf" srcId="{F2A5CFF2-9E6F-48C0-8E29-08DC38B09BC3}" destId="{243E9CEB-51A4-42C2-B37F-8500A3F884E4}" srcOrd="1" destOrd="0" presId="urn:microsoft.com/office/officeart/2005/8/layout/lProcess2"/>
    <dgm:cxn modelId="{3C2B1527-4497-4257-86C9-DB5D4EC9B442}" srcId="{B39C7750-EDF6-4147-B610-4D8CB8A3AC03}" destId="{301E2D77-239A-4F0C-80F8-93A47A9DF4C9}" srcOrd="2" destOrd="0" parTransId="{0E5FBC2F-7EFD-42D7-8448-EB6575E78FC1}" sibTransId="{62F2EB18-18F0-46E2-B44C-911C60593BF5}"/>
    <dgm:cxn modelId="{0D1C0329-55C0-432E-A572-F75F1AFD6952}" type="presOf" srcId="{37FF66D8-57ED-4CA3-B7B0-D94754D9D24F}" destId="{D5AE5450-D284-40AF-B142-E19E03799F72}" srcOrd="0" destOrd="0" presId="urn:microsoft.com/office/officeart/2005/8/layout/lProcess2"/>
    <dgm:cxn modelId="{A6B80929-4B69-43CD-82FA-334A385E6D8D}" type="presOf" srcId="{42D9271E-129D-4FB8-810C-D0869EAE5A25}" destId="{27C00F45-B51C-4C3A-B6C8-898364B5985C}" srcOrd="0" destOrd="0" presId="urn:microsoft.com/office/officeart/2005/8/layout/lProcess2"/>
    <dgm:cxn modelId="{A3E59338-EB8D-4249-9037-B7B0ED4516B7}" type="presOf" srcId="{18F36BAE-2E34-4A71-A668-34D4EFFB0C21}" destId="{7CD2448D-6AF9-432F-A5A0-4144ABDACD21}" srcOrd="0" destOrd="0" presId="urn:microsoft.com/office/officeart/2005/8/layout/lProcess2"/>
    <dgm:cxn modelId="{D432593E-BA03-43E1-991F-2D732B6AC6CB}" type="presOf" srcId="{B39C7750-EDF6-4147-B610-4D8CB8A3AC03}" destId="{5839D1AA-F0AF-4BBB-A574-67CA5B2095AC}" srcOrd="0" destOrd="0" presId="urn:microsoft.com/office/officeart/2005/8/layout/lProcess2"/>
    <dgm:cxn modelId="{B84A9940-2DC1-4387-81CE-43F9D8DCC300}" srcId="{B39C7750-EDF6-4147-B610-4D8CB8A3AC03}" destId="{35DFB5F0-A509-457B-B7FF-B9AE36494EAA}" srcOrd="1" destOrd="0" parTransId="{ED5BFC5D-8A92-49DF-B447-96AFF3E09782}" sibTransId="{2D617B86-2DD1-42F4-B93E-C913FDCA9B6B}"/>
    <dgm:cxn modelId="{0A31FC5E-482B-409F-B740-0E299970908E}" type="presOf" srcId="{EA2412F8-3255-45DA-AC42-688316F9F956}" destId="{278A02E1-3E76-4186-96AE-F3AFEE6BE118}" srcOrd="0" destOrd="0" presId="urn:microsoft.com/office/officeart/2005/8/layout/lProcess2"/>
    <dgm:cxn modelId="{AFFB3663-29C6-48E9-8C7D-D0E62A2E611D}" type="presOf" srcId="{9E2850A6-F9F4-4846-B355-A5F2E986D5AB}" destId="{D797E459-6634-4643-9DFC-E3BAAEBFCC10}" srcOrd="0" destOrd="0" presId="urn:microsoft.com/office/officeart/2005/8/layout/lProcess2"/>
    <dgm:cxn modelId="{199F1559-3B9E-47E0-9CAF-C71D3C87B55F}" type="presOf" srcId="{3C4F888D-5949-4597-892E-3BA3734AD5B7}" destId="{28F78CF0-D8C1-42A4-BE1E-84456C231E4C}" srcOrd="0" destOrd="0" presId="urn:microsoft.com/office/officeart/2005/8/layout/lProcess2"/>
    <dgm:cxn modelId="{5E3A9F7E-4628-4FDD-A052-97E2CC9CFACC}" srcId="{3C4F888D-5949-4597-892E-3BA3734AD5B7}" destId="{42D9271E-129D-4FB8-810C-D0869EAE5A25}" srcOrd="0" destOrd="0" parTransId="{DCE6863B-2242-442A-8DE3-18A938790734}" sibTransId="{982D286D-94D4-4521-9BF4-DB564202F2B0}"/>
    <dgm:cxn modelId="{BEBE1082-47BC-411E-B177-1346EB75C476}" srcId="{18F36BAE-2E34-4A71-A668-34D4EFFB0C21}" destId="{37FF66D8-57ED-4CA3-B7B0-D94754D9D24F}" srcOrd="0" destOrd="0" parTransId="{1EAACE38-6031-4F7B-B3D3-0F0E751E4C38}" sibTransId="{F0CAAD15-766C-4194-ABCD-105B0B04C2C4}"/>
    <dgm:cxn modelId="{31BF9E8C-F5CD-45DD-812E-B3945C6F375D}" srcId="{9E2850A6-F9F4-4846-B355-A5F2E986D5AB}" destId="{F2A5CFF2-9E6F-48C0-8E29-08DC38B09BC3}" srcOrd="1" destOrd="0" parTransId="{FF63DA0F-A539-4D86-ACEF-016DB1558ADA}" sibTransId="{850D971A-235B-47DF-A3D7-46E929C298F8}"/>
    <dgm:cxn modelId="{DB7A33A0-44FE-4622-8989-1A10F5FDC66A}" type="presOf" srcId="{F2A5CFF2-9E6F-48C0-8E29-08DC38B09BC3}" destId="{6EE661A8-CD99-4131-97CD-A59F20970168}" srcOrd="0" destOrd="0" presId="urn:microsoft.com/office/officeart/2005/8/layout/lProcess2"/>
    <dgm:cxn modelId="{1EEB67B3-A6EC-4EEF-BF08-4FDFF8AB829F}" type="presOf" srcId="{35DFB5F0-A509-457B-B7FF-B9AE36494EAA}" destId="{DAE792FB-C3C5-4B3D-B831-6BBF898AAA7C}" srcOrd="0" destOrd="0" presId="urn:microsoft.com/office/officeart/2005/8/layout/lProcess2"/>
    <dgm:cxn modelId="{6461D1B6-9A1C-4EFE-88A6-B1F44075D381}" type="presOf" srcId="{3C4F888D-5949-4597-892E-3BA3734AD5B7}" destId="{19D9B66F-1912-4C8F-86AB-C3B1D2FC5485}" srcOrd="1" destOrd="0" presId="urn:microsoft.com/office/officeart/2005/8/layout/lProcess2"/>
    <dgm:cxn modelId="{7F28B2C0-501F-445B-94A6-BC90DBC7E5D1}" type="presOf" srcId="{18F36BAE-2E34-4A71-A668-34D4EFFB0C21}" destId="{57BE9866-07EC-4E81-9196-91B7D72A73D2}" srcOrd="1" destOrd="0" presId="urn:microsoft.com/office/officeart/2005/8/layout/lProcess2"/>
    <dgm:cxn modelId="{D05780C2-F198-4D6F-BAE0-F48D3934292F}" srcId="{9E2850A6-F9F4-4846-B355-A5F2E986D5AB}" destId="{3C4F888D-5949-4597-892E-3BA3734AD5B7}" srcOrd="3" destOrd="0" parTransId="{45E505C2-288E-4C10-B19F-7AA676B52DC1}" sibTransId="{70C3073B-14B5-4195-B459-29812C4E3FDD}"/>
    <dgm:cxn modelId="{26D1C2C5-7C5D-45D6-9D25-B4504BEC105F}" srcId="{9E2850A6-F9F4-4846-B355-A5F2E986D5AB}" destId="{B39C7750-EDF6-4147-B610-4D8CB8A3AC03}" srcOrd="0" destOrd="0" parTransId="{23201295-7E8F-40F3-B694-C56519745E4B}" sibTransId="{9AF7820F-D9F5-4D1F-87FD-E86C98C47B59}"/>
    <dgm:cxn modelId="{F37B48C7-7E6C-46C0-BF52-9901FDC3A4D2}" type="presOf" srcId="{368E6AF5-9681-408B-8108-82F4D1C67468}" destId="{EC7398BE-F651-4534-B672-54543CF2C832}" srcOrd="0" destOrd="0" presId="urn:microsoft.com/office/officeart/2005/8/layout/lProcess2"/>
    <dgm:cxn modelId="{81A80BCE-DC5D-4B1D-B4E9-9AF4E613F453}" srcId="{9E2850A6-F9F4-4846-B355-A5F2E986D5AB}" destId="{18F36BAE-2E34-4A71-A668-34D4EFFB0C21}" srcOrd="2" destOrd="0" parTransId="{06A35D31-20F4-46FB-82E6-C8D697D0A155}" sibTransId="{173C91BC-AD8A-4B83-B9C8-607121415F4D}"/>
    <dgm:cxn modelId="{BE47C9CE-2191-47E7-8634-960B48F57CB3}" type="presOf" srcId="{B39C7750-EDF6-4147-B610-4D8CB8A3AC03}" destId="{58E9A77F-2F89-4F69-B4D5-6C371E8B462E}" srcOrd="1" destOrd="0" presId="urn:microsoft.com/office/officeart/2005/8/layout/lProcess2"/>
    <dgm:cxn modelId="{23CC11D4-EFA3-4872-B287-E9FB2C014B53}" srcId="{B39C7750-EDF6-4147-B610-4D8CB8A3AC03}" destId="{EA2412F8-3255-45DA-AC42-688316F9F956}" srcOrd="0" destOrd="0" parTransId="{698CD7B2-BDEB-44D6-9429-6DBD1DF75D52}" sibTransId="{CC527568-354D-4967-BC80-1D436D5BD513}"/>
    <dgm:cxn modelId="{313765FB-2991-4068-B4CB-707974C3A6BA}" srcId="{18F36BAE-2E34-4A71-A668-34D4EFFB0C21}" destId="{368E6AF5-9681-408B-8108-82F4D1C67468}" srcOrd="1" destOrd="0" parTransId="{89AA4C6E-8DB4-43F5-9283-46354D160C0D}" sibTransId="{973631FF-4DAE-4FE8-B147-33D4257801A1}"/>
    <dgm:cxn modelId="{3BC4BAE4-A225-4A61-A1B2-90DBDE79D677}" type="presParOf" srcId="{D797E459-6634-4643-9DFC-E3BAAEBFCC10}" destId="{480A2B00-CC53-4AD2-8C3B-CE2D63773E31}" srcOrd="0" destOrd="0" presId="urn:microsoft.com/office/officeart/2005/8/layout/lProcess2"/>
    <dgm:cxn modelId="{504D0E64-8581-41AF-A191-160295AA7D45}" type="presParOf" srcId="{480A2B00-CC53-4AD2-8C3B-CE2D63773E31}" destId="{5839D1AA-F0AF-4BBB-A574-67CA5B2095AC}" srcOrd="0" destOrd="0" presId="urn:microsoft.com/office/officeart/2005/8/layout/lProcess2"/>
    <dgm:cxn modelId="{BF70FF31-AF3D-41EE-9819-685C73522D6C}" type="presParOf" srcId="{480A2B00-CC53-4AD2-8C3B-CE2D63773E31}" destId="{58E9A77F-2F89-4F69-B4D5-6C371E8B462E}" srcOrd="1" destOrd="0" presId="urn:microsoft.com/office/officeart/2005/8/layout/lProcess2"/>
    <dgm:cxn modelId="{76013C03-A374-4FDD-BFE1-31A4ADFD0E84}" type="presParOf" srcId="{480A2B00-CC53-4AD2-8C3B-CE2D63773E31}" destId="{08CB3B5C-1C1C-4AB2-8157-4238BEAA56EE}" srcOrd="2" destOrd="0" presId="urn:microsoft.com/office/officeart/2005/8/layout/lProcess2"/>
    <dgm:cxn modelId="{AD8725ED-DEFE-48CA-8AB0-D96357010A8A}" type="presParOf" srcId="{08CB3B5C-1C1C-4AB2-8157-4238BEAA56EE}" destId="{74DDDDC2-A7FB-43E3-92DD-FA339D0165DB}" srcOrd="0" destOrd="0" presId="urn:microsoft.com/office/officeart/2005/8/layout/lProcess2"/>
    <dgm:cxn modelId="{175DC2B4-1181-4217-9681-34EAC60A8004}" type="presParOf" srcId="{74DDDDC2-A7FB-43E3-92DD-FA339D0165DB}" destId="{278A02E1-3E76-4186-96AE-F3AFEE6BE118}" srcOrd="0" destOrd="0" presId="urn:microsoft.com/office/officeart/2005/8/layout/lProcess2"/>
    <dgm:cxn modelId="{3D33E883-E173-47AC-927D-CF1C37E1753F}" type="presParOf" srcId="{74DDDDC2-A7FB-43E3-92DD-FA339D0165DB}" destId="{50AA711D-A65F-4D04-8BD2-81836DA87320}" srcOrd="1" destOrd="0" presId="urn:microsoft.com/office/officeart/2005/8/layout/lProcess2"/>
    <dgm:cxn modelId="{16321F29-A348-4514-B99D-F9B5A356F476}" type="presParOf" srcId="{74DDDDC2-A7FB-43E3-92DD-FA339D0165DB}" destId="{DAE792FB-C3C5-4B3D-B831-6BBF898AAA7C}" srcOrd="2" destOrd="0" presId="urn:microsoft.com/office/officeart/2005/8/layout/lProcess2"/>
    <dgm:cxn modelId="{901B87F6-9FAD-4041-884D-EF05EFFE78C9}" type="presParOf" srcId="{74DDDDC2-A7FB-43E3-92DD-FA339D0165DB}" destId="{36F3A688-E8F3-4944-AB70-521B3CED3D81}" srcOrd="3" destOrd="0" presId="urn:microsoft.com/office/officeart/2005/8/layout/lProcess2"/>
    <dgm:cxn modelId="{7905A262-7090-4A59-88BB-D2145386455D}" type="presParOf" srcId="{74DDDDC2-A7FB-43E3-92DD-FA339D0165DB}" destId="{79A5AB0B-27B9-4674-B7A7-81DC349D8937}" srcOrd="4" destOrd="0" presId="urn:microsoft.com/office/officeart/2005/8/layout/lProcess2"/>
    <dgm:cxn modelId="{4AFB5D02-A11B-4F62-BEC6-4CD4BD4EC01F}" type="presParOf" srcId="{D797E459-6634-4643-9DFC-E3BAAEBFCC10}" destId="{F97BC484-2CD6-42B8-8306-29199890FA5B}" srcOrd="1" destOrd="0" presId="urn:microsoft.com/office/officeart/2005/8/layout/lProcess2"/>
    <dgm:cxn modelId="{B026E407-E2AE-42F6-BE56-04484EABDBC3}" type="presParOf" srcId="{D797E459-6634-4643-9DFC-E3BAAEBFCC10}" destId="{7ACCFBE3-3CAB-42AB-85C3-52BB157BEB03}" srcOrd="2" destOrd="0" presId="urn:microsoft.com/office/officeart/2005/8/layout/lProcess2"/>
    <dgm:cxn modelId="{F69C7653-4B7C-405A-8BD2-3141762463AF}" type="presParOf" srcId="{7ACCFBE3-3CAB-42AB-85C3-52BB157BEB03}" destId="{6EE661A8-CD99-4131-97CD-A59F20970168}" srcOrd="0" destOrd="0" presId="urn:microsoft.com/office/officeart/2005/8/layout/lProcess2"/>
    <dgm:cxn modelId="{0B33142B-E255-4834-839C-DD12C40E32C1}" type="presParOf" srcId="{7ACCFBE3-3CAB-42AB-85C3-52BB157BEB03}" destId="{243E9CEB-51A4-42C2-B37F-8500A3F884E4}" srcOrd="1" destOrd="0" presId="urn:microsoft.com/office/officeart/2005/8/layout/lProcess2"/>
    <dgm:cxn modelId="{A87A1460-4DDA-43A8-BFE7-197748CAC20B}" type="presParOf" srcId="{7ACCFBE3-3CAB-42AB-85C3-52BB157BEB03}" destId="{E810C453-9F84-4AB7-A281-31613536B765}" srcOrd="2" destOrd="0" presId="urn:microsoft.com/office/officeart/2005/8/layout/lProcess2"/>
    <dgm:cxn modelId="{A41DBB56-BA98-4BC9-8C51-66A6AA55454A}" type="presParOf" srcId="{E810C453-9F84-4AB7-A281-31613536B765}" destId="{5925B8A4-FD00-4C67-BAB8-AFD2C8341636}" srcOrd="0" destOrd="0" presId="urn:microsoft.com/office/officeart/2005/8/layout/lProcess2"/>
    <dgm:cxn modelId="{FDE354CD-C0B3-4AD7-981F-4D1B3C025F84}" type="presParOf" srcId="{D797E459-6634-4643-9DFC-E3BAAEBFCC10}" destId="{667888E6-ECB9-42AE-9E9C-AED1250E19CE}" srcOrd="3" destOrd="0" presId="urn:microsoft.com/office/officeart/2005/8/layout/lProcess2"/>
    <dgm:cxn modelId="{2E8FAB78-FCEC-443E-ADA4-E519F3A061CD}" type="presParOf" srcId="{D797E459-6634-4643-9DFC-E3BAAEBFCC10}" destId="{D449E48C-2A31-4126-9A9F-02315DE3A748}" srcOrd="4" destOrd="0" presId="urn:microsoft.com/office/officeart/2005/8/layout/lProcess2"/>
    <dgm:cxn modelId="{63D6DD2F-4D8D-4097-9CD8-3A7AE032C058}" type="presParOf" srcId="{D449E48C-2A31-4126-9A9F-02315DE3A748}" destId="{7CD2448D-6AF9-432F-A5A0-4144ABDACD21}" srcOrd="0" destOrd="0" presId="urn:microsoft.com/office/officeart/2005/8/layout/lProcess2"/>
    <dgm:cxn modelId="{BAE7F57A-1DFF-4131-92FD-0D71457F3C28}" type="presParOf" srcId="{D449E48C-2A31-4126-9A9F-02315DE3A748}" destId="{57BE9866-07EC-4E81-9196-91B7D72A73D2}" srcOrd="1" destOrd="0" presId="urn:microsoft.com/office/officeart/2005/8/layout/lProcess2"/>
    <dgm:cxn modelId="{530EFD49-6A97-4402-A954-05244C0CCA9D}" type="presParOf" srcId="{D449E48C-2A31-4126-9A9F-02315DE3A748}" destId="{7B25D9FE-F12F-4A3A-A436-6CF3727069DF}" srcOrd="2" destOrd="0" presId="urn:microsoft.com/office/officeart/2005/8/layout/lProcess2"/>
    <dgm:cxn modelId="{5FFC0BF5-CB4B-472D-BC42-5470A407EFAD}" type="presParOf" srcId="{7B25D9FE-F12F-4A3A-A436-6CF3727069DF}" destId="{5E8AD012-A63F-4E16-A4B4-C156E7F20132}" srcOrd="0" destOrd="0" presId="urn:microsoft.com/office/officeart/2005/8/layout/lProcess2"/>
    <dgm:cxn modelId="{837B77DC-CAE2-4FC6-A9C2-5C2658458B31}" type="presParOf" srcId="{5E8AD012-A63F-4E16-A4B4-C156E7F20132}" destId="{D5AE5450-D284-40AF-B142-E19E03799F72}" srcOrd="0" destOrd="0" presId="urn:microsoft.com/office/officeart/2005/8/layout/lProcess2"/>
    <dgm:cxn modelId="{C004D478-11D4-48E7-BDFA-BDE268859B40}" type="presParOf" srcId="{5E8AD012-A63F-4E16-A4B4-C156E7F20132}" destId="{A9615A0C-B0A2-4409-AC48-72FD098537E2}" srcOrd="1" destOrd="0" presId="urn:microsoft.com/office/officeart/2005/8/layout/lProcess2"/>
    <dgm:cxn modelId="{3D07EEF5-B91D-4034-8D45-BF94E0E3E05B}" type="presParOf" srcId="{5E8AD012-A63F-4E16-A4B4-C156E7F20132}" destId="{EC7398BE-F651-4534-B672-54543CF2C832}" srcOrd="2" destOrd="0" presId="urn:microsoft.com/office/officeart/2005/8/layout/lProcess2"/>
    <dgm:cxn modelId="{C3350179-B6CE-4E9C-9B94-B8A6CB190E07}" type="presParOf" srcId="{D797E459-6634-4643-9DFC-E3BAAEBFCC10}" destId="{25477AF7-D667-49D9-A510-936A49707598}" srcOrd="5" destOrd="0" presId="urn:microsoft.com/office/officeart/2005/8/layout/lProcess2"/>
    <dgm:cxn modelId="{048E02F8-2E06-4889-954B-F8495F2CB20D}" type="presParOf" srcId="{D797E459-6634-4643-9DFC-E3BAAEBFCC10}" destId="{0E4A9D15-2BC3-4319-BB5A-EAC34BB942CC}" srcOrd="6" destOrd="0" presId="urn:microsoft.com/office/officeart/2005/8/layout/lProcess2"/>
    <dgm:cxn modelId="{085643C7-1728-47D4-BA67-2C1CF9F45396}" type="presParOf" srcId="{0E4A9D15-2BC3-4319-BB5A-EAC34BB942CC}" destId="{28F78CF0-D8C1-42A4-BE1E-84456C231E4C}" srcOrd="0" destOrd="0" presId="urn:microsoft.com/office/officeart/2005/8/layout/lProcess2"/>
    <dgm:cxn modelId="{339B19E3-729C-4176-9460-B3A210191A93}" type="presParOf" srcId="{0E4A9D15-2BC3-4319-BB5A-EAC34BB942CC}" destId="{19D9B66F-1912-4C8F-86AB-C3B1D2FC5485}" srcOrd="1" destOrd="0" presId="urn:microsoft.com/office/officeart/2005/8/layout/lProcess2"/>
    <dgm:cxn modelId="{6DC3C757-E596-43DF-A93E-39BBEA9FB837}" type="presParOf" srcId="{0E4A9D15-2BC3-4319-BB5A-EAC34BB942CC}" destId="{5747AED8-6982-4F03-8E3E-2A0ADBD7FE1C}" srcOrd="2" destOrd="0" presId="urn:microsoft.com/office/officeart/2005/8/layout/lProcess2"/>
    <dgm:cxn modelId="{FCE8B592-D3BB-4C28-A474-90A9202D4AC8}" type="presParOf" srcId="{5747AED8-6982-4F03-8E3E-2A0ADBD7FE1C}" destId="{3AA395FA-55B8-40E0-ADB8-8DDA17DBE729}" srcOrd="0" destOrd="0" presId="urn:microsoft.com/office/officeart/2005/8/layout/lProcess2"/>
    <dgm:cxn modelId="{C4F6C853-3178-4D0D-B861-2C15619146C9}" type="presParOf" srcId="{3AA395FA-55B8-40E0-ADB8-8DDA17DBE729}" destId="{27C00F45-B51C-4C3A-B6C8-898364B5985C}" srcOrd="0" destOrd="0" presId="urn:microsoft.com/office/officeart/2005/8/layout/lProcess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2850A6-F9F4-4846-B355-A5F2E986D5AB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39C7750-EDF6-4147-B610-4D8CB8A3AC0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Retention</a:t>
          </a:r>
        </a:p>
      </dgm:t>
    </dgm:pt>
    <dgm:pt modelId="{23201295-7E8F-40F3-B694-C56519745E4B}" type="par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9AF7820F-D9F5-4D1F-87FD-E86C98C47B59}" type="sib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A2412F8-3255-45DA-AC42-688316F9F95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 law </a:t>
          </a:r>
        </a:p>
        <a:p>
          <a:r>
            <a:rPr lang="en-GB" sz="1800" dirty="0">
              <a:solidFill>
                <a:schemeClr val="bg1"/>
              </a:solidFill>
            </a:rPr>
            <a:t>(pre IPC day)</a:t>
          </a:r>
        </a:p>
      </dgm:t>
    </dgm:pt>
    <dgm:pt modelId="{698CD7B2-BDEB-44D6-9429-6DBD1DF75D52}" type="par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CC527568-354D-4967-BC80-1D436D5BD513}" type="sib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8F36BAE-2E34-4A71-A668-34D4EFFB0C21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relationship</a:t>
          </a:r>
        </a:p>
      </dgm:t>
    </dgm:pt>
    <dgm:pt modelId="{06A35D31-20F4-46FB-82E6-C8D697D0A155}" type="par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73C91BC-AD8A-4B83-B9C8-607121415F4D}" type="sib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7FF66D8-57ED-4CA3-B7B0-D94754D9D24F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FTA?</a:t>
          </a:r>
        </a:p>
      </dgm:t>
    </dgm:pt>
    <dgm:pt modelId="{1EAACE38-6031-4F7B-B3D3-0F0E751E4C38}" type="par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0CAAD15-766C-4194-ABCD-105B0B04C2C4}" type="sib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C4F888D-5949-4597-892E-3BA3734AD5B7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Internal affairs</a:t>
          </a:r>
        </a:p>
      </dgm:t>
    </dgm:pt>
    <dgm:pt modelId="{45E505C2-288E-4C10-B19F-7AA676B52DC1}" type="par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70C3073B-14B5-4195-B459-29812C4E3FDD}" type="sib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2A5CFF2-9E6F-48C0-8E29-08DC38B09BC3}">
      <dgm:prSet custT="1"/>
      <dgm:spPr>
        <a:solidFill>
          <a:schemeClr val="accent6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Withdrawal</a:t>
          </a:r>
        </a:p>
      </dgm:t>
    </dgm:pt>
    <dgm:pt modelId="{FF63DA0F-A539-4D86-ACEF-016DB1558ADA}" type="par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50D971A-235B-47DF-A3D7-46E929C298F8}" type="sib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2D9271E-129D-4FB8-810C-D0869EAE5A25}">
      <dgm:prSet phldrT="[Text]" custT="1"/>
      <dgm:spPr>
        <a:solidFill>
          <a:schemeClr val="accent5"/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Internal Market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Trade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Immigration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Fisheries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Agriculture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Environment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Finance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Private International Law Act</a:t>
          </a:r>
        </a:p>
      </dgm:t>
    </dgm:pt>
    <dgm:pt modelId="{982D286D-94D4-4521-9BF4-DB564202F2B0}" type="sib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CE6863B-2242-442A-8DE3-18A938790734}" type="par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68E6AF5-9681-408B-8108-82F4D1C67468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Act(s)</a:t>
          </a:r>
        </a:p>
      </dgm:t>
    </dgm:pt>
    <dgm:pt modelId="{973631FF-4DAE-4FE8-B147-33D4257801A1}" type="sib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9AA4C6E-8DB4-43F5-9283-46354D160C0D}" type="par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5DFB5F0-A509-457B-B7FF-B9AE36494EA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EU(W)A 2018</a:t>
          </a:r>
        </a:p>
      </dgm:t>
    </dgm:pt>
    <dgm:pt modelId="{2D617B86-2DD1-42F4-B93E-C913FDCA9B6B}" type="sib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D5BFC5D-8A92-49DF-B447-96AFF3E09782}" type="par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1E2D77-239A-4F0C-80F8-93A47A9DF4C9}">
      <dgm:prSet custT="1"/>
      <dgm:spPr>
        <a:solidFill>
          <a:schemeClr val="accent2"/>
        </a:solidFill>
      </dgm:spPr>
      <dgm:t>
        <a:bodyPr/>
        <a:lstStyle/>
        <a:p>
          <a:r>
            <a:rPr lang="en-GB" sz="1800" dirty="0"/>
            <a:t>Delegated legislation</a:t>
          </a:r>
        </a:p>
      </dgm:t>
    </dgm:pt>
    <dgm:pt modelId="{62F2EB18-18F0-46E2-B44C-911C60593BF5}" type="sibTrans" cxnId="{3C2B1527-4497-4257-86C9-DB5D4EC9B442}">
      <dgm:prSet/>
      <dgm:spPr/>
      <dgm:t>
        <a:bodyPr/>
        <a:lstStyle/>
        <a:p>
          <a:endParaRPr lang="en-GB"/>
        </a:p>
      </dgm:t>
    </dgm:pt>
    <dgm:pt modelId="{0E5FBC2F-7EFD-42D7-8448-EB6575E78FC1}" type="parTrans" cxnId="{3C2B1527-4497-4257-86C9-DB5D4EC9B442}">
      <dgm:prSet/>
      <dgm:spPr/>
      <dgm:t>
        <a:bodyPr/>
        <a:lstStyle/>
        <a:p>
          <a:endParaRPr lang="en-GB"/>
        </a:p>
      </dgm:t>
    </dgm:pt>
    <dgm:pt modelId="{D797E459-6634-4643-9DFC-E3BAAEBFCC10}" type="pres">
      <dgm:prSet presAssocID="{9E2850A6-F9F4-4846-B355-A5F2E986D5AB}" presName="theList" presStyleCnt="0">
        <dgm:presLayoutVars>
          <dgm:dir/>
          <dgm:animLvl val="lvl"/>
          <dgm:resizeHandles val="exact"/>
        </dgm:presLayoutVars>
      </dgm:prSet>
      <dgm:spPr/>
    </dgm:pt>
    <dgm:pt modelId="{480A2B00-CC53-4AD2-8C3B-CE2D63773E31}" type="pres">
      <dgm:prSet presAssocID="{B39C7750-EDF6-4147-B610-4D8CB8A3AC03}" presName="compNode" presStyleCnt="0"/>
      <dgm:spPr/>
    </dgm:pt>
    <dgm:pt modelId="{5839D1AA-F0AF-4BBB-A574-67CA5B2095AC}" type="pres">
      <dgm:prSet presAssocID="{B39C7750-EDF6-4147-B610-4D8CB8A3AC03}" presName="aNode" presStyleLbl="bgShp" presStyleIdx="0" presStyleCnt="4" custLinFactNeighborX="-178" custLinFactNeighborY="-831"/>
      <dgm:spPr/>
    </dgm:pt>
    <dgm:pt modelId="{58E9A77F-2F89-4F69-B4D5-6C371E8B462E}" type="pres">
      <dgm:prSet presAssocID="{B39C7750-EDF6-4147-B610-4D8CB8A3AC03}" presName="textNode" presStyleLbl="bgShp" presStyleIdx="0" presStyleCnt="4"/>
      <dgm:spPr/>
    </dgm:pt>
    <dgm:pt modelId="{08CB3B5C-1C1C-4AB2-8157-4238BEAA56EE}" type="pres">
      <dgm:prSet presAssocID="{B39C7750-EDF6-4147-B610-4D8CB8A3AC03}" presName="compChildNode" presStyleCnt="0"/>
      <dgm:spPr/>
    </dgm:pt>
    <dgm:pt modelId="{74DDDDC2-A7FB-43E3-92DD-FA339D0165DB}" type="pres">
      <dgm:prSet presAssocID="{B39C7750-EDF6-4147-B610-4D8CB8A3AC03}" presName="theInnerList" presStyleCnt="0"/>
      <dgm:spPr/>
    </dgm:pt>
    <dgm:pt modelId="{278A02E1-3E76-4186-96AE-F3AFEE6BE118}" type="pres">
      <dgm:prSet presAssocID="{EA2412F8-3255-45DA-AC42-688316F9F956}" presName="childNode" presStyleLbl="node1" presStyleIdx="0" presStyleCnt="6" custScaleX="103921" custScaleY="35835" custLinFactNeighborX="243" custLinFactNeighborY="-75398">
        <dgm:presLayoutVars>
          <dgm:bulletEnabled val="1"/>
        </dgm:presLayoutVars>
      </dgm:prSet>
      <dgm:spPr/>
    </dgm:pt>
    <dgm:pt modelId="{50AA711D-A65F-4D04-8BD2-81836DA87320}" type="pres">
      <dgm:prSet presAssocID="{EA2412F8-3255-45DA-AC42-688316F9F956}" presName="aSpace2" presStyleCnt="0"/>
      <dgm:spPr/>
    </dgm:pt>
    <dgm:pt modelId="{DAE792FB-C3C5-4B3D-B831-6BBF898AAA7C}" type="pres">
      <dgm:prSet presAssocID="{35DFB5F0-A509-457B-B7FF-B9AE36494EAA}" presName="childNode" presStyleLbl="node1" presStyleIdx="1" presStyleCnt="6" custScaleX="100414" custScaleY="31499" custLinFactY="-1971" custLinFactNeighborX="-2060" custLinFactNeighborY="-100000">
        <dgm:presLayoutVars>
          <dgm:bulletEnabled val="1"/>
        </dgm:presLayoutVars>
      </dgm:prSet>
      <dgm:spPr/>
    </dgm:pt>
    <dgm:pt modelId="{36F3A688-E8F3-4944-AB70-521B3CED3D81}" type="pres">
      <dgm:prSet presAssocID="{35DFB5F0-A509-457B-B7FF-B9AE36494EAA}" presName="aSpace2" presStyleCnt="0"/>
      <dgm:spPr/>
    </dgm:pt>
    <dgm:pt modelId="{79A5AB0B-27B9-4674-B7A7-81DC349D8937}" type="pres">
      <dgm:prSet presAssocID="{301E2D77-239A-4F0C-80F8-93A47A9DF4C9}" presName="childNode" presStyleLbl="node1" presStyleIdx="2" presStyleCnt="6" custScaleX="104534" custScaleY="26670" custLinFactY="-4553" custLinFactNeighborX="0" custLinFactNeighborY="-100000">
        <dgm:presLayoutVars>
          <dgm:bulletEnabled val="1"/>
        </dgm:presLayoutVars>
      </dgm:prSet>
      <dgm:spPr/>
    </dgm:pt>
    <dgm:pt modelId="{F97BC484-2CD6-42B8-8306-29199890FA5B}" type="pres">
      <dgm:prSet presAssocID="{B39C7750-EDF6-4147-B610-4D8CB8A3AC03}" presName="aSpace" presStyleCnt="0"/>
      <dgm:spPr/>
    </dgm:pt>
    <dgm:pt modelId="{7ACCFBE3-3CAB-42AB-85C3-52BB157BEB03}" type="pres">
      <dgm:prSet presAssocID="{F2A5CFF2-9E6F-48C0-8E29-08DC38B09BC3}" presName="compNode" presStyleCnt="0"/>
      <dgm:spPr/>
    </dgm:pt>
    <dgm:pt modelId="{6EE661A8-CD99-4131-97CD-A59F20970168}" type="pres">
      <dgm:prSet presAssocID="{F2A5CFF2-9E6F-48C0-8E29-08DC38B09BC3}" presName="aNode" presStyleLbl="bgShp" presStyleIdx="1" presStyleCnt="4" custLinFactNeighborX="312" custLinFactNeighborY="-1384"/>
      <dgm:spPr/>
    </dgm:pt>
    <dgm:pt modelId="{243E9CEB-51A4-42C2-B37F-8500A3F884E4}" type="pres">
      <dgm:prSet presAssocID="{F2A5CFF2-9E6F-48C0-8E29-08DC38B09BC3}" presName="textNode" presStyleLbl="bgShp" presStyleIdx="1" presStyleCnt="4"/>
      <dgm:spPr/>
    </dgm:pt>
    <dgm:pt modelId="{E810C453-9F84-4AB7-A281-31613536B765}" type="pres">
      <dgm:prSet presAssocID="{F2A5CFF2-9E6F-48C0-8E29-08DC38B09BC3}" presName="compChildNode" presStyleCnt="0"/>
      <dgm:spPr/>
    </dgm:pt>
    <dgm:pt modelId="{5925B8A4-FD00-4C67-BAB8-AFD2C8341636}" type="pres">
      <dgm:prSet presAssocID="{F2A5CFF2-9E6F-48C0-8E29-08DC38B09BC3}" presName="theInnerList" presStyleCnt="0"/>
      <dgm:spPr/>
    </dgm:pt>
    <dgm:pt modelId="{667888E6-ECB9-42AE-9E9C-AED1250E19CE}" type="pres">
      <dgm:prSet presAssocID="{F2A5CFF2-9E6F-48C0-8E29-08DC38B09BC3}" presName="aSpace" presStyleCnt="0"/>
      <dgm:spPr/>
    </dgm:pt>
    <dgm:pt modelId="{D449E48C-2A31-4126-9A9F-02315DE3A748}" type="pres">
      <dgm:prSet presAssocID="{18F36BAE-2E34-4A71-A668-34D4EFFB0C21}" presName="compNode" presStyleCnt="0"/>
      <dgm:spPr/>
    </dgm:pt>
    <dgm:pt modelId="{7CD2448D-6AF9-432F-A5A0-4144ABDACD21}" type="pres">
      <dgm:prSet presAssocID="{18F36BAE-2E34-4A71-A668-34D4EFFB0C21}" presName="aNode" presStyleLbl="bgShp" presStyleIdx="2" presStyleCnt="4"/>
      <dgm:spPr/>
    </dgm:pt>
    <dgm:pt modelId="{57BE9866-07EC-4E81-9196-91B7D72A73D2}" type="pres">
      <dgm:prSet presAssocID="{18F36BAE-2E34-4A71-A668-34D4EFFB0C21}" presName="textNode" presStyleLbl="bgShp" presStyleIdx="2" presStyleCnt="4"/>
      <dgm:spPr/>
    </dgm:pt>
    <dgm:pt modelId="{7B25D9FE-F12F-4A3A-A436-6CF3727069DF}" type="pres">
      <dgm:prSet presAssocID="{18F36BAE-2E34-4A71-A668-34D4EFFB0C21}" presName="compChildNode" presStyleCnt="0"/>
      <dgm:spPr/>
    </dgm:pt>
    <dgm:pt modelId="{5E8AD012-A63F-4E16-A4B4-C156E7F20132}" type="pres">
      <dgm:prSet presAssocID="{18F36BAE-2E34-4A71-A668-34D4EFFB0C21}" presName="theInnerList" presStyleCnt="0"/>
      <dgm:spPr/>
    </dgm:pt>
    <dgm:pt modelId="{D5AE5450-D284-40AF-B142-E19E03799F72}" type="pres">
      <dgm:prSet presAssocID="{37FF66D8-57ED-4CA3-B7B0-D94754D9D24F}" presName="childNode" presStyleLbl="node1" presStyleIdx="3" presStyleCnt="6" custScaleX="108040" custScaleY="27327" custLinFactY="-9366" custLinFactNeighborX="-1913" custLinFactNeighborY="-100000">
        <dgm:presLayoutVars>
          <dgm:bulletEnabled val="1"/>
        </dgm:presLayoutVars>
      </dgm:prSet>
      <dgm:spPr/>
    </dgm:pt>
    <dgm:pt modelId="{A9615A0C-B0A2-4409-AC48-72FD098537E2}" type="pres">
      <dgm:prSet presAssocID="{37FF66D8-57ED-4CA3-B7B0-D94754D9D24F}" presName="aSpace2" presStyleCnt="0"/>
      <dgm:spPr/>
    </dgm:pt>
    <dgm:pt modelId="{EC7398BE-F651-4534-B672-54543CF2C832}" type="pres">
      <dgm:prSet presAssocID="{368E6AF5-9681-408B-8108-82F4D1C67468}" presName="childNode" presStyleLbl="node1" presStyleIdx="4" presStyleCnt="6" custScaleX="108002" custScaleY="23376" custLinFactY="-14793" custLinFactNeighborX="-970" custLinFactNeighborY="-100000">
        <dgm:presLayoutVars>
          <dgm:bulletEnabled val="1"/>
        </dgm:presLayoutVars>
      </dgm:prSet>
      <dgm:spPr/>
    </dgm:pt>
    <dgm:pt modelId="{25477AF7-D667-49D9-A510-936A49707598}" type="pres">
      <dgm:prSet presAssocID="{18F36BAE-2E34-4A71-A668-34D4EFFB0C21}" presName="aSpace" presStyleCnt="0"/>
      <dgm:spPr/>
    </dgm:pt>
    <dgm:pt modelId="{0E4A9D15-2BC3-4319-BB5A-EAC34BB942CC}" type="pres">
      <dgm:prSet presAssocID="{3C4F888D-5949-4597-892E-3BA3734AD5B7}" presName="compNode" presStyleCnt="0"/>
      <dgm:spPr/>
    </dgm:pt>
    <dgm:pt modelId="{28F78CF0-D8C1-42A4-BE1E-84456C231E4C}" type="pres">
      <dgm:prSet presAssocID="{3C4F888D-5949-4597-892E-3BA3734AD5B7}" presName="aNode" presStyleLbl="bgShp" presStyleIdx="3" presStyleCnt="4"/>
      <dgm:spPr/>
    </dgm:pt>
    <dgm:pt modelId="{19D9B66F-1912-4C8F-86AB-C3B1D2FC5485}" type="pres">
      <dgm:prSet presAssocID="{3C4F888D-5949-4597-892E-3BA3734AD5B7}" presName="textNode" presStyleLbl="bgShp" presStyleIdx="3" presStyleCnt="4"/>
      <dgm:spPr/>
    </dgm:pt>
    <dgm:pt modelId="{5747AED8-6982-4F03-8E3E-2A0ADBD7FE1C}" type="pres">
      <dgm:prSet presAssocID="{3C4F888D-5949-4597-892E-3BA3734AD5B7}" presName="compChildNode" presStyleCnt="0"/>
      <dgm:spPr/>
    </dgm:pt>
    <dgm:pt modelId="{3AA395FA-55B8-40E0-ADB8-8DDA17DBE729}" type="pres">
      <dgm:prSet presAssocID="{3C4F888D-5949-4597-892E-3BA3734AD5B7}" presName="theInnerList" presStyleCnt="0"/>
      <dgm:spPr/>
    </dgm:pt>
    <dgm:pt modelId="{27C00F45-B51C-4C3A-B6C8-898364B5985C}" type="pres">
      <dgm:prSet presAssocID="{42D9271E-129D-4FB8-810C-D0869EAE5A25}" presName="childNode" presStyleLbl="node1" presStyleIdx="5" presStyleCnt="6" custScaleX="95488" custScaleY="61452" custLinFactNeighborX="-1770" custLinFactNeighborY="6774">
        <dgm:presLayoutVars>
          <dgm:bulletEnabled val="1"/>
        </dgm:presLayoutVars>
      </dgm:prSet>
      <dgm:spPr/>
    </dgm:pt>
  </dgm:ptLst>
  <dgm:cxnLst>
    <dgm:cxn modelId="{0C67B208-1E9F-40D3-A84F-A03359F25004}" type="presOf" srcId="{301E2D77-239A-4F0C-80F8-93A47A9DF4C9}" destId="{79A5AB0B-27B9-4674-B7A7-81DC349D8937}" srcOrd="0" destOrd="0" presId="urn:microsoft.com/office/officeart/2005/8/layout/lProcess2"/>
    <dgm:cxn modelId="{7237AD1A-0317-4BAD-9B10-7A36D99BC683}" type="presOf" srcId="{F2A5CFF2-9E6F-48C0-8E29-08DC38B09BC3}" destId="{243E9CEB-51A4-42C2-B37F-8500A3F884E4}" srcOrd="1" destOrd="0" presId="urn:microsoft.com/office/officeart/2005/8/layout/lProcess2"/>
    <dgm:cxn modelId="{3C2B1527-4497-4257-86C9-DB5D4EC9B442}" srcId="{B39C7750-EDF6-4147-B610-4D8CB8A3AC03}" destId="{301E2D77-239A-4F0C-80F8-93A47A9DF4C9}" srcOrd="2" destOrd="0" parTransId="{0E5FBC2F-7EFD-42D7-8448-EB6575E78FC1}" sibTransId="{62F2EB18-18F0-46E2-B44C-911C60593BF5}"/>
    <dgm:cxn modelId="{0D1C0329-55C0-432E-A572-F75F1AFD6952}" type="presOf" srcId="{37FF66D8-57ED-4CA3-B7B0-D94754D9D24F}" destId="{D5AE5450-D284-40AF-B142-E19E03799F72}" srcOrd="0" destOrd="0" presId="urn:microsoft.com/office/officeart/2005/8/layout/lProcess2"/>
    <dgm:cxn modelId="{A6B80929-4B69-43CD-82FA-334A385E6D8D}" type="presOf" srcId="{42D9271E-129D-4FB8-810C-D0869EAE5A25}" destId="{27C00F45-B51C-4C3A-B6C8-898364B5985C}" srcOrd="0" destOrd="0" presId="urn:microsoft.com/office/officeart/2005/8/layout/lProcess2"/>
    <dgm:cxn modelId="{A3E59338-EB8D-4249-9037-B7B0ED4516B7}" type="presOf" srcId="{18F36BAE-2E34-4A71-A668-34D4EFFB0C21}" destId="{7CD2448D-6AF9-432F-A5A0-4144ABDACD21}" srcOrd="0" destOrd="0" presId="urn:microsoft.com/office/officeart/2005/8/layout/lProcess2"/>
    <dgm:cxn modelId="{D432593E-BA03-43E1-991F-2D732B6AC6CB}" type="presOf" srcId="{B39C7750-EDF6-4147-B610-4D8CB8A3AC03}" destId="{5839D1AA-F0AF-4BBB-A574-67CA5B2095AC}" srcOrd="0" destOrd="0" presId="urn:microsoft.com/office/officeart/2005/8/layout/lProcess2"/>
    <dgm:cxn modelId="{B84A9940-2DC1-4387-81CE-43F9D8DCC300}" srcId="{B39C7750-EDF6-4147-B610-4D8CB8A3AC03}" destId="{35DFB5F0-A509-457B-B7FF-B9AE36494EAA}" srcOrd="1" destOrd="0" parTransId="{ED5BFC5D-8A92-49DF-B447-96AFF3E09782}" sibTransId="{2D617B86-2DD1-42F4-B93E-C913FDCA9B6B}"/>
    <dgm:cxn modelId="{0A31FC5E-482B-409F-B740-0E299970908E}" type="presOf" srcId="{EA2412F8-3255-45DA-AC42-688316F9F956}" destId="{278A02E1-3E76-4186-96AE-F3AFEE6BE118}" srcOrd="0" destOrd="0" presId="urn:microsoft.com/office/officeart/2005/8/layout/lProcess2"/>
    <dgm:cxn modelId="{AFFB3663-29C6-48E9-8C7D-D0E62A2E611D}" type="presOf" srcId="{9E2850A6-F9F4-4846-B355-A5F2E986D5AB}" destId="{D797E459-6634-4643-9DFC-E3BAAEBFCC10}" srcOrd="0" destOrd="0" presId="urn:microsoft.com/office/officeart/2005/8/layout/lProcess2"/>
    <dgm:cxn modelId="{199F1559-3B9E-47E0-9CAF-C71D3C87B55F}" type="presOf" srcId="{3C4F888D-5949-4597-892E-3BA3734AD5B7}" destId="{28F78CF0-D8C1-42A4-BE1E-84456C231E4C}" srcOrd="0" destOrd="0" presId="urn:microsoft.com/office/officeart/2005/8/layout/lProcess2"/>
    <dgm:cxn modelId="{5E3A9F7E-4628-4FDD-A052-97E2CC9CFACC}" srcId="{3C4F888D-5949-4597-892E-3BA3734AD5B7}" destId="{42D9271E-129D-4FB8-810C-D0869EAE5A25}" srcOrd="0" destOrd="0" parTransId="{DCE6863B-2242-442A-8DE3-18A938790734}" sibTransId="{982D286D-94D4-4521-9BF4-DB564202F2B0}"/>
    <dgm:cxn modelId="{BEBE1082-47BC-411E-B177-1346EB75C476}" srcId="{18F36BAE-2E34-4A71-A668-34D4EFFB0C21}" destId="{37FF66D8-57ED-4CA3-B7B0-D94754D9D24F}" srcOrd="0" destOrd="0" parTransId="{1EAACE38-6031-4F7B-B3D3-0F0E751E4C38}" sibTransId="{F0CAAD15-766C-4194-ABCD-105B0B04C2C4}"/>
    <dgm:cxn modelId="{31BF9E8C-F5CD-45DD-812E-B3945C6F375D}" srcId="{9E2850A6-F9F4-4846-B355-A5F2E986D5AB}" destId="{F2A5CFF2-9E6F-48C0-8E29-08DC38B09BC3}" srcOrd="1" destOrd="0" parTransId="{FF63DA0F-A539-4D86-ACEF-016DB1558ADA}" sibTransId="{850D971A-235B-47DF-A3D7-46E929C298F8}"/>
    <dgm:cxn modelId="{DB7A33A0-44FE-4622-8989-1A10F5FDC66A}" type="presOf" srcId="{F2A5CFF2-9E6F-48C0-8E29-08DC38B09BC3}" destId="{6EE661A8-CD99-4131-97CD-A59F20970168}" srcOrd="0" destOrd="0" presId="urn:microsoft.com/office/officeart/2005/8/layout/lProcess2"/>
    <dgm:cxn modelId="{1EEB67B3-A6EC-4EEF-BF08-4FDFF8AB829F}" type="presOf" srcId="{35DFB5F0-A509-457B-B7FF-B9AE36494EAA}" destId="{DAE792FB-C3C5-4B3D-B831-6BBF898AAA7C}" srcOrd="0" destOrd="0" presId="urn:microsoft.com/office/officeart/2005/8/layout/lProcess2"/>
    <dgm:cxn modelId="{6461D1B6-9A1C-4EFE-88A6-B1F44075D381}" type="presOf" srcId="{3C4F888D-5949-4597-892E-3BA3734AD5B7}" destId="{19D9B66F-1912-4C8F-86AB-C3B1D2FC5485}" srcOrd="1" destOrd="0" presId="urn:microsoft.com/office/officeart/2005/8/layout/lProcess2"/>
    <dgm:cxn modelId="{7F28B2C0-501F-445B-94A6-BC90DBC7E5D1}" type="presOf" srcId="{18F36BAE-2E34-4A71-A668-34D4EFFB0C21}" destId="{57BE9866-07EC-4E81-9196-91B7D72A73D2}" srcOrd="1" destOrd="0" presId="urn:microsoft.com/office/officeart/2005/8/layout/lProcess2"/>
    <dgm:cxn modelId="{D05780C2-F198-4D6F-BAE0-F48D3934292F}" srcId="{9E2850A6-F9F4-4846-B355-A5F2E986D5AB}" destId="{3C4F888D-5949-4597-892E-3BA3734AD5B7}" srcOrd="3" destOrd="0" parTransId="{45E505C2-288E-4C10-B19F-7AA676B52DC1}" sibTransId="{70C3073B-14B5-4195-B459-29812C4E3FDD}"/>
    <dgm:cxn modelId="{26D1C2C5-7C5D-45D6-9D25-B4504BEC105F}" srcId="{9E2850A6-F9F4-4846-B355-A5F2E986D5AB}" destId="{B39C7750-EDF6-4147-B610-4D8CB8A3AC03}" srcOrd="0" destOrd="0" parTransId="{23201295-7E8F-40F3-B694-C56519745E4B}" sibTransId="{9AF7820F-D9F5-4D1F-87FD-E86C98C47B59}"/>
    <dgm:cxn modelId="{F37B48C7-7E6C-46C0-BF52-9901FDC3A4D2}" type="presOf" srcId="{368E6AF5-9681-408B-8108-82F4D1C67468}" destId="{EC7398BE-F651-4534-B672-54543CF2C832}" srcOrd="0" destOrd="0" presId="urn:microsoft.com/office/officeart/2005/8/layout/lProcess2"/>
    <dgm:cxn modelId="{81A80BCE-DC5D-4B1D-B4E9-9AF4E613F453}" srcId="{9E2850A6-F9F4-4846-B355-A5F2E986D5AB}" destId="{18F36BAE-2E34-4A71-A668-34D4EFFB0C21}" srcOrd="2" destOrd="0" parTransId="{06A35D31-20F4-46FB-82E6-C8D697D0A155}" sibTransId="{173C91BC-AD8A-4B83-B9C8-607121415F4D}"/>
    <dgm:cxn modelId="{BE47C9CE-2191-47E7-8634-960B48F57CB3}" type="presOf" srcId="{B39C7750-EDF6-4147-B610-4D8CB8A3AC03}" destId="{58E9A77F-2F89-4F69-B4D5-6C371E8B462E}" srcOrd="1" destOrd="0" presId="urn:microsoft.com/office/officeart/2005/8/layout/lProcess2"/>
    <dgm:cxn modelId="{23CC11D4-EFA3-4872-B287-E9FB2C014B53}" srcId="{B39C7750-EDF6-4147-B610-4D8CB8A3AC03}" destId="{EA2412F8-3255-45DA-AC42-688316F9F956}" srcOrd="0" destOrd="0" parTransId="{698CD7B2-BDEB-44D6-9429-6DBD1DF75D52}" sibTransId="{CC527568-354D-4967-BC80-1D436D5BD513}"/>
    <dgm:cxn modelId="{313765FB-2991-4068-B4CB-707974C3A6BA}" srcId="{18F36BAE-2E34-4A71-A668-34D4EFFB0C21}" destId="{368E6AF5-9681-408B-8108-82F4D1C67468}" srcOrd="1" destOrd="0" parTransId="{89AA4C6E-8DB4-43F5-9283-46354D160C0D}" sibTransId="{973631FF-4DAE-4FE8-B147-33D4257801A1}"/>
    <dgm:cxn modelId="{3BC4BAE4-A225-4A61-A1B2-90DBDE79D677}" type="presParOf" srcId="{D797E459-6634-4643-9DFC-E3BAAEBFCC10}" destId="{480A2B00-CC53-4AD2-8C3B-CE2D63773E31}" srcOrd="0" destOrd="0" presId="urn:microsoft.com/office/officeart/2005/8/layout/lProcess2"/>
    <dgm:cxn modelId="{504D0E64-8581-41AF-A191-160295AA7D45}" type="presParOf" srcId="{480A2B00-CC53-4AD2-8C3B-CE2D63773E31}" destId="{5839D1AA-F0AF-4BBB-A574-67CA5B2095AC}" srcOrd="0" destOrd="0" presId="urn:microsoft.com/office/officeart/2005/8/layout/lProcess2"/>
    <dgm:cxn modelId="{BF70FF31-AF3D-41EE-9819-685C73522D6C}" type="presParOf" srcId="{480A2B00-CC53-4AD2-8C3B-CE2D63773E31}" destId="{58E9A77F-2F89-4F69-B4D5-6C371E8B462E}" srcOrd="1" destOrd="0" presId="urn:microsoft.com/office/officeart/2005/8/layout/lProcess2"/>
    <dgm:cxn modelId="{76013C03-A374-4FDD-BFE1-31A4ADFD0E84}" type="presParOf" srcId="{480A2B00-CC53-4AD2-8C3B-CE2D63773E31}" destId="{08CB3B5C-1C1C-4AB2-8157-4238BEAA56EE}" srcOrd="2" destOrd="0" presId="urn:microsoft.com/office/officeart/2005/8/layout/lProcess2"/>
    <dgm:cxn modelId="{AD8725ED-DEFE-48CA-8AB0-D96357010A8A}" type="presParOf" srcId="{08CB3B5C-1C1C-4AB2-8157-4238BEAA56EE}" destId="{74DDDDC2-A7FB-43E3-92DD-FA339D0165DB}" srcOrd="0" destOrd="0" presId="urn:microsoft.com/office/officeart/2005/8/layout/lProcess2"/>
    <dgm:cxn modelId="{175DC2B4-1181-4217-9681-34EAC60A8004}" type="presParOf" srcId="{74DDDDC2-A7FB-43E3-92DD-FA339D0165DB}" destId="{278A02E1-3E76-4186-96AE-F3AFEE6BE118}" srcOrd="0" destOrd="0" presId="urn:microsoft.com/office/officeart/2005/8/layout/lProcess2"/>
    <dgm:cxn modelId="{3D33E883-E173-47AC-927D-CF1C37E1753F}" type="presParOf" srcId="{74DDDDC2-A7FB-43E3-92DD-FA339D0165DB}" destId="{50AA711D-A65F-4D04-8BD2-81836DA87320}" srcOrd="1" destOrd="0" presId="urn:microsoft.com/office/officeart/2005/8/layout/lProcess2"/>
    <dgm:cxn modelId="{16321F29-A348-4514-B99D-F9B5A356F476}" type="presParOf" srcId="{74DDDDC2-A7FB-43E3-92DD-FA339D0165DB}" destId="{DAE792FB-C3C5-4B3D-B831-6BBF898AAA7C}" srcOrd="2" destOrd="0" presId="urn:microsoft.com/office/officeart/2005/8/layout/lProcess2"/>
    <dgm:cxn modelId="{901B87F6-9FAD-4041-884D-EF05EFFE78C9}" type="presParOf" srcId="{74DDDDC2-A7FB-43E3-92DD-FA339D0165DB}" destId="{36F3A688-E8F3-4944-AB70-521B3CED3D81}" srcOrd="3" destOrd="0" presId="urn:microsoft.com/office/officeart/2005/8/layout/lProcess2"/>
    <dgm:cxn modelId="{7905A262-7090-4A59-88BB-D2145386455D}" type="presParOf" srcId="{74DDDDC2-A7FB-43E3-92DD-FA339D0165DB}" destId="{79A5AB0B-27B9-4674-B7A7-81DC349D8937}" srcOrd="4" destOrd="0" presId="urn:microsoft.com/office/officeart/2005/8/layout/lProcess2"/>
    <dgm:cxn modelId="{4AFB5D02-A11B-4F62-BEC6-4CD4BD4EC01F}" type="presParOf" srcId="{D797E459-6634-4643-9DFC-E3BAAEBFCC10}" destId="{F97BC484-2CD6-42B8-8306-29199890FA5B}" srcOrd="1" destOrd="0" presId="urn:microsoft.com/office/officeart/2005/8/layout/lProcess2"/>
    <dgm:cxn modelId="{B026E407-E2AE-42F6-BE56-04484EABDBC3}" type="presParOf" srcId="{D797E459-6634-4643-9DFC-E3BAAEBFCC10}" destId="{7ACCFBE3-3CAB-42AB-85C3-52BB157BEB03}" srcOrd="2" destOrd="0" presId="urn:microsoft.com/office/officeart/2005/8/layout/lProcess2"/>
    <dgm:cxn modelId="{F69C7653-4B7C-405A-8BD2-3141762463AF}" type="presParOf" srcId="{7ACCFBE3-3CAB-42AB-85C3-52BB157BEB03}" destId="{6EE661A8-CD99-4131-97CD-A59F20970168}" srcOrd="0" destOrd="0" presId="urn:microsoft.com/office/officeart/2005/8/layout/lProcess2"/>
    <dgm:cxn modelId="{0B33142B-E255-4834-839C-DD12C40E32C1}" type="presParOf" srcId="{7ACCFBE3-3CAB-42AB-85C3-52BB157BEB03}" destId="{243E9CEB-51A4-42C2-B37F-8500A3F884E4}" srcOrd="1" destOrd="0" presId="urn:microsoft.com/office/officeart/2005/8/layout/lProcess2"/>
    <dgm:cxn modelId="{A87A1460-4DDA-43A8-BFE7-197748CAC20B}" type="presParOf" srcId="{7ACCFBE3-3CAB-42AB-85C3-52BB157BEB03}" destId="{E810C453-9F84-4AB7-A281-31613536B765}" srcOrd="2" destOrd="0" presId="urn:microsoft.com/office/officeart/2005/8/layout/lProcess2"/>
    <dgm:cxn modelId="{A41DBB56-BA98-4BC9-8C51-66A6AA55454A}" type="presParOf" srcId="{E810C453-9F84-4AB7-A281-31613536B765}" destId="{5925B8A4-FD00-4C67-BAB8-AFD2C8341636}" srcOrd="0" destOrd="0" presId="urn:microsoft.com/office/officeart/2005/8/layout/lProcess2"/>
    <dgm:cxn modelId="{FDE354CD-C0B3-4AD7-981F-4D1B3C025F84}" type="presParOf" srcId="{D797E459-6634-4643-9DFC-E3BAAEBFCC10}" destId="{667888E6-ECB9-42AE-9E9C-AED1250E19CE}" srcOrd="3" destOrd="0" presId="urn:microsoft.com/office/officeart/2005/8/layout/lProcess2"/>
    <dgm:cxn modelId="{2E8FAB78-FCEC-443E-ADA4-E519F3A061CD}" type="presParOf" srcId="{D797E459-6634-4643-9DFC-E3BAAEBFCC10}" destId="{D449E48C-2A31-4126-9A9F-02315DE3A748}" srcOrd="4" destOrd="0" presId="urn:microsoft.com/office/officeart/2005/8/layout/lProcess2"/>
    <dgm:cxn modelId="{63D6DD2F-4D8D-4097-9CD8-3A7AE032C058}" type="presParOf" srcId="{D449E48C-2A31-4126-9A9F-02315DE3A748}" destId="{7CD2448D-6AF9-432F-A5A0-4144ABDACD21}" srcOrd="0" destOrd="0" presId="urn:microsoft.com/office/officeart/2005/8/layout/lProcess2"/>
    <dgm:cxn modelId="{BAE7F57A-1DFF-4131-92FD-0D71457F3C28}" type="presParOf" srcId="{D449E48C-2A31-4126-9A9F-02315DE3A748}" destId="{57BE9866-07EC-4E81-9196-91B7D72A73D2}" srcOrd="1" destOrd="0" presId="urn:microsoft.com/office/officeart/2005/8/layout/lProcess2"/>
    <dgm:cxn modelId="{530EFD49-6A97-4402-A954-05244C0CCA9D}" type="presParOf" srcId="{D449E48C-2A31-4126-9A9F-02315DE3A748}" destId="{7B25D9FE-F12F-4A3A-A436-6CF3727069DF}" srcOrd="2" destOrd="0" presId="urn:microsoft.com/office/officeart/2005/8/layout/lProcess2"/>
    <dgm:cxn modelId="{5FFC0BF5-CB4B-472D-BC42-5470A407EFAD}" type="presParOf" srcId="{7B25D9FE-F12F-4A3A-A436-6CF3727069DF}" destId="{5E8AD012-A63F-4E16-A4B4-C156E7F20132}" srcOrd="0" destOrd="0" presId="urn:microsoft.com/office/officeart/2005/8/layout/lProcess2"/>
    <dgm:cxn modelId="{837B77DC-CAE2-4FC6-A9C2-5C2658458B31}" type="presParOf" srcId="{5E8AD012-A63F-4E16-A4B4-C156E7F20132}" destId="{D5AE5450-D284-40AF-B142-E19E03799F72}" srcOrd="0" destOrd="0" presId="urn:microsoft.com/office/officeart/2005/8/layout/lProcess2"/>
    <dgm:cxn modelId="{C004D478-11D4-48E7-BDFA-BDE268859B40}" type="presParOf" srcId="{5E8AD012-A63F-4E16-A4B4-C156E7F20132}" destId="{A9615A0C-B0A2-4409-AC48-72FD098537E2}" srcOrd="1" destOrd="0" presId="urn:microsoft.com/office/officeart/2005/8/layout/lProcess2"/>
    <dgm:cxn modelId="{3D07EEF5-B91D-4034-8D45-BF94E0E3E05B}" type="presParOf" srcId="{5E8AD012-A63F-4E16-A4B4-C156E7F20132}" destId="{EC7398BE-F651-4534-B672-54543CF2C832}" srcOrd="2" destOrd="0" presId="urn:microsoft.com/office/officeart/2005/8/layout/lProcess2"/>
    <dgm:cxn modelId="{C3350179-B6CE-4E9C-9B94-B8A6CB190E07}" type="presParOf" srcId="{D797E459-6634-4643-9DFC-E3BAAEBFCC10}" destId="{25477AF7-D667-49D9-A510-936A49707598}" srcOrd="5" destOrd="0" presId="urn:microsoft.com/office/officeart/2005/8/layout/lProcess2"/>
    <dgm:cxn modelId="{048E02F8-2E06-4889-954B-F8495F2CB20D}" type="presParOf" srcId="{D797E459-6634-4643-9DFC-E3BAAEBFCC10}" destId="{0E4A9D15-2BC3-4319-BB5A-EAC34BB942CC}" srcOrd="6" destOrd="0" presId="urn:microsoft.com/office/officeart/2005/8/layout/lProcess2"/>
    <dgm:cxn modelId="{085643C7-1728-47D4-BA67-2C1CF9F45396}" type="presParOf" srcId="{0E4A9D15-2BC3-4319-BB5A-EAC34BB942CC}" destId="{28F78CF0-D8C1-42A4-BE1E-84456C231E4C}" srcOrd="0" destOrd="0" presId="urn:microsoft.com/office/officeart/2005/8/layout/lProcess2"/>
    <dgm:cxn modelId="{339B19E3-729C-4176-9460-B3A210191A93}" type="presParOf" srcId="{0E4A9D15-2BC3-4319-BB5A-EAC34BB942CC}" destId="{19D9B66F-1912-4C8F-86AB-C3B1D2FC5485}" srcOrd="1" destOrd="0" presId="urn:microsoft.com/office/officeart/2005/8/layout/lProcess2"/>
    <dgm:cxn modelId="{6DC3C757-E596-43DF-A93E-39BBEA9FB837}" type="presParOf" srcId="{0E4A9D15-2BC3-4319-BB5A-EAC34BB942CC}" destId="{5747AED8-6982-4F03-8E3E-2A0ADBD7FE1C}" srcOrd="2" destOrd="0" presId="urn:microsoft.com/office/officeart/2005/8/layout/lProcess2"/>
    <dgm:cxn modelId="{FCE8B592-D3BB-4C28-A474-90A9202D4AC8}" type="presParOf" srcId="{5747AED8-6982-4F03-8E3E-2A0ADBD7FE1C}" destId="{3AA395FA-55B8-40E0-ADB8-8DDA17DBE729}" srcOrd="0" destOrd="0" presId="urn:microsoft.com/office/officeart/2005/8/layout/lProcess2"/>
    <dgm:cxn modelId="{C4F6C853-3178-4D0D-B861-2C15619146C9}" type="presParOf" srcId="{3AA395FA-55B8-40E0-ADB8-8DDA17DBE729}" destId="{27C00F45-B51C-4C3A-B6C8-898364B5985C}" srcOrd="0" destOrd="0" presId="urn:microsoft.com/office/officeart/2005/8/layout/lProcess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6819A5-2310-45F4-A268-39D6A0B4BA74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C5E9307-0DA2-4F87-AB50-A3AD0A0CD267}">
      <dgm:prSet phldrT="[Text]"/>
      <dgm:spPr/>
      <dgm:t>
        <a:bodyPr/>
        <a:lstStyle/>
        <a:p>
          <a:r>
            <a:rPr lang="en-GB" dirty="0"/>
            <a:t>Deficiency amendments</a:t>
          </a:r>
        </a:p>
      </dgm:t>
    </dgm:pt>
    <dgm:pt modelId="{83FADBD0-07C4-420B-BA3D-7C14C98615C5}" type="parTrans" cxnId="{DB33095A-5370-4FB9-84B3-81F9D1AF1CE4}">
      <dgm:prSet/>
      <dgm:spPr/>
      <dgm:t>
        <a:bodyPr/>
        <a:lstStyle/>
        <a:p>
          <a:endParaRPr lang="en-GB"/>
        </a:p>
      </dgm:t>
    </dgm:pt>
    <dgm:pt modelId="{34481614-6612-4149-9098-7C820719979A}" type="sibTrans" cxnId="{DB33095A-5370-4FB9-84B3-81F9D1AF1CE4}">
      <dgm:prSet/>
      <dgm:spPr/>
      <dgm:t>
        <a:bodyPr/>
        <a:lstStyle/>
        <a:p>
          <a:endParaRPr lang="en-GB"/>
        </a:p>
      </dgm:t>
    </dgm:pt>
    <dgm:pt modelId="{2AB810C6-EE7D-4A72-A914-994ED001D699}">
      <dgm:prSet phldrT="[Text]"/>
      <dgm:spPr/>
      <dgm:t>
        <a:bodyPr/>
        <a:lstStyle/>
        <a:p>
          <a:r>
            <a:rPr lang="en-GB" dirty="0"/>
            <a:t>Withdrawal amendments</a:t>
          </a:r>
        </a:p>
      </dgm:t>
    </dgm:pt>
    <dgm:pt modelId="{7D8CF80E-E79F-49F4-97BC-60708A35003A}" type="parTrans" cxnId="{0855C98E-0896-4079-B651-8F70E1C7CC25}">
      <dgm:prSet/>
      <dgm:spPr/>
      <dgm:t>
        <a:bodyPr/>
        <a:lstStyle/>
        <a:p>
          <a:endParaRPr lang="en-GB"/>
        </a:p>
      </dgm:t>
    </dgm:pt>
    <dgm:pt modelId="{96951BE4-25BE-45C9-998D-F4497C364CB8}" type="sibTrans" cxnId="{0855C98E-0896-4079-B651-8F70E1C7CC25}">
      <dgm:prSet/>
      <dgm:spPr/>
      <dgm:t>
        <a:bodyPr/>
        <a:lstStyle/>
        <a:p>
          <a:endParaRPr lang="en-GB"/>
        </a:p>
      </dgm:t>
    </dgm:pt>
    <dgm:pt modelId="{7BD3F98B-7B0E-45C5-B4D0-0790CCF774AF}">
      <dgm:prSet phldrT="[Text]"/>
      <dgm:spPr/>
      <dgm:t>
        <a:bodyPr/>
        <a:lstStyle/>
        <a:p>
          <a:r>
            <a:rPr lang="en-GB" dirty="0"/>
            <a:t>New relationship amendments</a:t>
          </a:r>
        </a:p>
      </dgm:t>
    </dgm:pt>
    <dgm:pt modelId="{7B7E7DA2-8E4C-4D55-BDBF-5AE8193BBAF2}" type="parTrans" cxnId="{350E3096-3B1B-4C76-B0F7-AD13E75A2710}">
      <dgm:prSet/>
      <dgm:spPr/>
      <dgm:t>
        <a:bodyPr/>
        <a:lstStyle/>
        <a:p>
          <a:endParaRPr lang="en-GB"/>
        </a:p>
      </dgm:t>
    </dgm:pt>
    <dgm:pt modelId="{F0E5E1D5-22C7-4846-AC4F-7746242E77CC}" type="sibTrans" cxnId="{350E3096-3B1B-4C76-B0F7-AD13E75A2710}">
      <dgm:prSet/>
      <dgm:spPr/>
      <dgm:t>
        <a:bodyPr/>
        <a:lstStyle/>
        <a:p>
          <a:endParaRPr lang="en-GB"/>
        </a:p>
      </dgm:t>
    </dgm:pt>
    <dgm:pt modelId="{3B1EBE57-1FCB-4466-8DF1-B84E76CB3406}" type="pres">
      <dgm:prSet presAssocID="{3B6819A5-2310-45F4-A268-39D6A0B4BA74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8EE3D48-54F4-4B1F-BC50-24DBAFEBFC94}" type="pres">
      <dgm:prSet presAssocID="{1C5E9307-0DA2-4F87-AB50-A3AD0A0CD267}" presName="Accent1" presStyleCnt="0"/>
      <dgm:spPr/>
    </dgm:pt>
    <dgm:pt modelId="{4EF8202F-4107-4690-BB6D-4E1F0FD8A7A1}" type="pres">
      <dgm:prSet presAssocID="{1C5E9307-0DA2-4F87-AB50-A3AD0A0CD267}" presName="Accent" presStyleLbl="node1" presStyleIdx="0" presStyleCnt="3"/>
      <dgm:spPr>
        <a:solidFill>
          <a:schemeClr val="accent2"/>
        </a:solidFill>
      </dgm:spPr>
    </dgm:pt>
    <dgm:pt modelId="{CA0CFA22-0374-4546-A3A3-2BE2FF1A7756}" type="pres">
      <dgm:prSet presAssocID="{1C5E9307-0DA2-4F87-AB50-A3AD0A0CD267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1C992859-090F-43F0-8585-FBDE672FB9B8}" type="pres">
      <dgm:prSet presAssocID="{2AB810C6-EE7D-4A72-A914-994ED001D699}" presName="Accent2" presStyleCnt="0"/>
      <dgm:spPr/>
    </dgm:pt>
    <dgm:pt modelId="{7AFDFA1B-179D-49B6-8A59-F958302D7E12}" type="pres">
      <dgm:prSet presAssocID="{2AB810C6-EE7D-4A72-A914-994ED001D699}" presName="Accent" presStyleLbl="node1" presStyleIdx="1" presStyleCnt="3"/>
      <dgm:spPr>
        <a:solidFill>
          <a:schemeClr val="accent6"/>
        </a:solidFill>
      </dgm:spPr>
    </dgm:pt>
    <dgm:pt modelId="{041BEC43-17D5-4F9A-9491-9B479F35A2B9}" type="pres">
      <dgm:prSet presAssocID="{2AB810C6-EE7D-4A72-A914-994ED001D699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DEEEEA75-BA87-4444-A060-AF93421C994D}" type="pres">
      <dgm:prSet presAssocID="{7BD3F98B-7B0E-45C5-B4D0-0790CCF774AF}" presName="Accent3" presStyleCnt="0"/>
      <dgm:spPr/>
    </dgm:pt>
    <dgm:pt modelId="{CCAC94FE-A7D1-4A78-BA61-0BC1BC81E89C}" type="pres">
      <dgm:prSet presAssocID="{7BD3F98B-7B0E-45C5-B4D0-0790CCF774AF}" presName="Accent" presStyleLbl="node1" presStyleIdx="2" presStyleCnt="3"/>
      <dgm:spPr>
        <a:solidFill>
          <a:schemeClr val="accent3"/>
        </a:solidFill>
      </dgm:spPr>
    </dgm:pt>
    <dgm:pt modelId="{CED98ACA-B0AD-472B-8EDD-6267BA69AE66}" type="pres">
      <dgm:prSet presAssocID="{7BD3F98B-7B0E-45C5-B4D0-0790CCF774AF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2298CB1B-F4B1-4DC1-86B1-9D8C640D61E1}" type="presOf" srcId="{1C5E9307-0DA2-4F87-AB50-A3AD0A0CD267}" destId="{CA0CFA22-0374-4546-A3A3-2BE2FF1A7756}" srcOrd="0" destOrd="0" presId="urn:microsoft.com/office/officeart/2009/layout/CircleArrowProcess"/>
    <dgm:cxn modelId="{30425A41-971A-4B3C-8F5D-F3819825CA89}" type="presOf" srcId="{3B6819A5-2310-45F4-A268-39D6A0B4BA74}" destId="{3B1EBE57-1FCB-4466-8DF1-B84E76CB3406}" srcOrd="0" destOrd="0" presId="urn:microsoft.com/office/officeart/2009/layout/CircleArrowProcess"/>
    <dgm:cxn modelId="{6661B94B-43E1-40F5-BF88-48798EB3B175}" type="presOf" srcId="{7BD3F98B-7B0E-45C5-B4D0-0790CCF774AF}" destId="{CED98ACA-B0AD-472B-8EDD-6267BA69AE66}" srcOrd="0" destOrd="0" presId="urn:microsoft.com/office/officeart/2009/layout/CircleArrowProcess"/>
    <dgm:cxn modelId="{DB33095A-5370-4FB9-84B3-81F9D1AF1CE4}" srcId="{3B6819A5-2310-45F4-A268-39D6A0B4BA74}" destId="{1C5E9307-0DA2-4F87-AB50-A3AD0A0CD267}" srcOrd="0" destOrd="0" parTransId="{83FADBD0-07C4-420B-BA3D-7C14C98615C5}" sibTransId="{34481614-6612-4149-9098-7C820719979A}"/>
    <dgm:cxn modelId="{0855C98E-0896-4079-B651-8F70E1C7CC25}" srcId="{3B6819A5-2310-45F4-A268-39D6A0B4BA74}" destId="{2AB810C6-EE7D-4A72-A914-994ED001D699}" srcOrd="1" destOrd="0" parTransId="{7D8CF80E-E79F-49F4-97BC-60708A35003A}" sibTransId="{96951BE4-25BE-45C9-998D-F4497C364CB8}"/>
    <dgm:cxn modelId="{4A8B6395-3A79-4A96-85A6-5D171B4C5AB7}" type="presOf" srcId="{2AB810C6-EE7D-4A72-A914-994ED001D699}" destId="{041BEC43-17D5-4F9A-9491-9B479F35A2B9}" srcOrd="0" destOrd="0" presId="urn:microsoft.com/office/officeart/2009/layout/CircleArrowProcess"/>
    <dgm:cxn modelId="{350E3096-3B1B-4C76-B0F7-AD13E75A2710}" srcId="{3B6819A5-2310-45F4-A268-39D6A0B4BA74}" destId="{7BD3F98B-7B0E-45C5-B4D0-0790CCF774AF}" srcOrd="2" destOrd="0" parTransId="{7B7E7DA2-8E4C-4D55-BDBF-5AE8193BBAF2}" sibTransId="{F0E5E1D5-22C7-4846-AC4F-7746242E77CC}"/>
    <dgm:cxn modelId="{6751CDC1-0737-4BB0-8E97-749F9F29DDAC}" type="presParOf" srcId="{3B1EBE57-1FCB-4466-8DF1-B84E76CB3406}" destId="{18EE3D48-54F4-4B1F-BC50-24DBAFEBFC94}" srcOrd="0" destOrd="0" presId="urn:microsoft.com/office/officeart/2009/layout/CircleArrowProcess"/>
    <dgm:cxn modelId="{3C7F0F63-BEEC-4967-BF26-A10D1E17AEF9}" type="presParOf" srcId="{18EE3D48-54F4-4B1F-BC50-24DBAFEBFC94}" destId="{4EF8202F-4107-4690-BB6D-4E1F0FD8A7A1}" srcOrd="0" destOrd="0" presId="urn:microsoft.com/office/officeart/2009/layout/CircleArrowProcess"/>
    <dgm:cxn modelId="{ED08D325-3F83-45BA-93E7-BD39AFC66A96}" type="presParOf" srcId="{3B1EBE57-1FCB-4466-8DF1-B84E76CB3406}" destId="{CA0CFA22-0374-4546-A3A3-2BE2FF1A7756}" srcOrd="1" destOrd="0" presId="urn:microsoft.com/office/officeart/2009/layout/CircleArrowProcess"/>
    <dgm:cxn modelId="{879F6517-8810-4F7C-B593-FB454C4CE763}" type="presParOf" srcId="{3B1EBE57-1FCB-4466-8DF1-B84E76CB3406}" destId="{1C992859-090F-43F0-8585-FBDE672FB9B8}" srcOrd="2" destOrd="0" presId="urn:microsoft.com/office/officeart/2009/layout/CircleArrowProcess"/>
    <dgm:cxn modelId="{5B10B210-5CFD-4258-906D-CC16B44C2F30}" type="presParOf" srcId="{1C992859-090F-43F0-8585-FBDE672FB9B8}" destId="{7AFDFA1B-179D-49B6-8A59-F958302D7E12}" srcOrd="0" destOrd="0" presId="urn:microsoft.com/office/officeart/2009/layout/CircleArrowProcess"/>
    <dgm:cxn modelId="{B2424753-D55C-4D9D-9058-B21A2FDA078C}" type="presParOf" srcId="{3B1EBE57-1FCB-4466-8DF1-B84E76CB3406}" destId="{041BEC43-17D5-4F9A-9491-9B479F35A2B9}" srcOrd="3" destOrd="0" presId="urn:microsoft.com/office/officeart/2009/layout/CircleArrowProcess"/>
    <dgm:cxn modelId="{6BC27B7A-783E-4C3C-A389-84402FD72051}" type="presParOf" srcId="{3B1EBE57-1FCB-4466-8DF1-B84E76CB3406}" destId="{DEEEEA75-BA87-4444-A060-AF93421C994D}" srcOrd="4" destOrd="0" presId="urn:microsoft.com/office/officeart/2009/layout/CircleArrowProcess"/>
    <dgm:cxn modelId="{FFAEBE12-C255-430F-8FED-DDA9ACA84221}" type="presParOf" srcId="{DEEEEA75-BA87-4444-A060-AF93421C994D}" destId="{CCAC94FE-A7D1-4A78-BA61-0BC1BC81E89C}" srcOrd="0" destOrd="0" presId="urn:microsoft.com/office/officeart/2009/layout/CircleArrowProcess"/>
    <dgm:cxn modelId="{4A60D5CA-29AE-492C-9EE5-4E39BC6AA1D1}" type="presParOf" srcId="{3B1EBE57-1FCB-4466-8DF1-B84E76CB3406}" destId="{CED98ACA-B0AD-472B-8EDD-6267BA69AE6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2850A6-F9F4-4846-B355-A5F2E986D5AB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39C7750-EDF6-4147-B610-4D8CB8A3AC0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Retention</a:t>
          </a:r>
        </a:p>
      </dgm:t>
    </dgm:pt>
    <dgm:pt modelId="{23201295-7E8F-40F3-B694-C56519745E4B}" type="par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9AF7820F-D9F5-4D1F-87FD-E86C98C47B59}" type="sibTrans" cxnId="{26D1C2C5-7C5D-45D6-9D25-B4504BEC105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A2412F8-3255-45DA-AC42-688316F9F95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 law </a:t>
          </a:r>
        </a:p>
        <a:p>
          <a:r>
            <a:rPr lang="en-GB" sz="1800" dirty="0">
              <a:solidFill>
                <a:schemeClr val="bg1"/>
              </a:solidFill>
            </a:rPr>
            <a:t>(pre IPC day)</a:t>
          </a:r>
        </a:p>
      </dgm:t>
    </dgm:pt>
    <dgm:pt modelId="{698CD7B2-BDEB-44D6-9429-6DBD1DF75D52}" type="par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CC527568-354D-4967-BC80-1D436D5BD513}" type="sibTrans" cxnId="{23CC11D4-EFA3-4872-B287-E9FB2C014B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8F36BAE-2E34-4A71-A668-34D4EFFB0C21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relationship</a:t>
          </a:r>
        </a:p>
      </dgm:t>
    </dgm:pt>
    <dgm:pt modelId="{06A35D31-20F4-46FB-82E6-C8D697D0A155}" type="par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73C91BC-AD8A-4B83-B9C8-607121415F4D}" type="sibTrans" cxnId="{81A80BCE-DC5D-4B1D-B4E9-9AF4E613F4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7FF66D8-57ED-4CA3-B7B0-D94754D9D24F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FTA?</a:t>
          </a:r>
        </a:p>
      </dgm:t>
    </dgm:pt>
    <dgm:pt modelId="{1EAACE38-6031-4F7B-B3D3-0F0E751E4C38}" type="par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0CAAD15-766C-4194-ABCD-105B0B04C2C4}" type="sibTrans" cxnId="{BEBE1082-47BC-411E-B177-1346EB75C4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C4F888D-5949-4597-892E-3BA3734AD5B7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Internal affairs</a:t>
          </a:r>
        </a:p>
      </dgm:t>
    </dgm:pt>
    <dgm:pt modelId="{45E505C2-288E-4C10-B19F-7AA676B52DC1}" type="par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70C3073B-14B5-4195-B459-29812C4E3FDD}" type="sibTrans" cxnId="{D05780C2-F198-4D6F-BAE0-F48D3934292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2A5CFF2-9E6F-48C0-8E29-08DC38B09BC3}">
      <dgm:prSet custT="1"/>
      <dgm:spPr>
        <a:solidFill>
          <a:schemeClr val="accent6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Withdrawal</a:t>
          </a:r>
        </a:p>
      </dgm:t>
    </dgm:pt>
    <dgm:pt modelId="{FF63DA0F-A539-4D86-ACEF-016DB1558ADA}" type="par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50D971A-235B-47DF-A3D7-46E929C298F8}" type="sibTrans" cxnId="{31BF9E8C-F5CD-45DD-812E-B3945C6F375D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2D9271E-129D-4FB8-810C-D0869EAE5A25}">
      <dgm:prSet phldrT="[Text]" custT="1"/>
      <dgm:spPr>
        <a:solidFill>
          <a:schemeClr val="accent5"/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Internal Market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Trade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Immigration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Fisheries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Agriculture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Environment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Finance Act</a:t>
          </a:r>
        </a:p>
        <a:p>
          <a:pPr>
            <a:buFont typeface="Arial" panose="020B0604020202020204" pitchFamily="34" charset="0"/>
            <a:buNone/>
          </a:pPr>
          <a:r>
            <a:rPr lang="en-GB" sz="1050" dirty="0">
              <a:solidFill>
                <a:schemeClr val="bg1"/>
              </a:solidFill>
            </a:rPr>
            <a:t>Private International Law Act</a:t>
          </a:r>
        </a:p>
      </dgm:t>
    </dgm:pt>
    <dgm:pt modelId="{982D286D-94D4-4521-9BF4-DB564202F2B0}" type="sib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CE6863B-2242-442A-8DE3-18A938790734}" type="parTrans" cxnId="{5E3A9F7E-4628-4FDD-A052-97E2CC9CFAC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68E6AF5-9681-408B-8108-82F4D1C67468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New Act(s)</a:t>
          </a:r>
        </a:p>
      </dgm:t>
    </dgm:pt>
    <dgm:pt modelId="{973631FF-4DAE-4FE8-B147-33D4257801A1}" type="sib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9AA4C6E-8DB4-43F5-9283-46354D160C0D}" type="parTrans" cxnId="{313765FB-2991-4068-B4CB-707974C3A6B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5DFB5F0-A509-457B-B7FF-B9AE36494EA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800" dirty="0">
              <a:solidFill>
                <a:schemeClr val="bg1"/>
              </a:solidFill>
            </a:rPr>
            <a:t>EU(W)A 2018</a:t>
          </a:r>
        </a:p>
      </dgm:t>
    </dgm:pt>
    <dgm:pt modelId="{2D617B86-2DD1-42F4-B93E-C913FDCA9B6B}" type="sib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D5BFC5D-8A92-49DF-B447-96AFF3E09782}" type="parTrans" cxnId="{B84A9940-2DC1-4387-81CE-43F9D8DCC3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1E2D77-239A-4F0C-80F8-93A47A9DF4C9}">
      <dgm:prSet custT="1"/>
      <dgm:spPr>
        <a:solidFill>
          <a:schemeClr val="accent2"/>
        </a:solidFill>
      </dgm:spPr>
      <dgm:t>
        <a:bodyPr/>
        <a:lstStyle/>
        <a:p>
          <a:r>
            <a:rPr lang="en-GB" sz="1800" dirty="0"/>
            <a:t>Delegated legislation</a:t>
          </a:r>
        </a:p>
      </dgm:t>
    </dgm:pt>
    <dgm:pt modelId="{62F2EB18-18F0-46E2-B44C-911C60593BF5}" type="sibTrans" cxnId="{3C2B1527-4497-4257-86C9-DB5D4EC9B442}">
      <dgm:prSet/>
      <dgm:spPr/>
      <dgm:t>
        <a:bodyPr/>
        <a:lstStyle/>
        <a:p>
          <a:endParaRPr lang="en-GB"/>
        </a:p>
      </dgm:t>
    </dgm:pt>
    <dgm:pt modelId="{0E5FBC2F-7EFD-42D7-8448-EB6575E78FC1}" type="parTrans" cxnId="{3C2B1527-4497-4257-86C9-DB5D4EC9B442}">
      <dgm:prSet/>
      <dgm:spPr/>
      <dgm:t>
        <a:bodyPr/>
        <a:lstStyle/>
        <a:p>
          <a:endParaRPr lang="en-GB"/>
        </a:p>
      </dgm:t>
    </dgm:pt>
    <dgm:pt modelId="{D797E459-6634-4643-9DFC-E3BAAEBFCC10}" type="pres">
      <dgm:prSet presAssocID="{9E2850A6-F9F4-4846-B355-A5F2E986D5AB}" presName="theList" presStyleCnt="0">
        <dgm:presLayoutVars>
          <dgm:dir/>
          <dgm:animLvl val="lvl"/>
          <dgm:resizeHandles val="exact"/>
        </dgm:presLayoutVars>
      </dgm:prSet>
      <dgm:spPr/>
    </dgm:pt>
    <dgm:pt modelId="{480A2B00-CC53-4AD2-8C3B-CE2D63773E31}" type="pres">
      <dgm:prSet presAssocID="{B39C7750-EDF6-4147-B610-4D8CB8A3AC03}" presName="compNode" presStyleCnt="0"/>
      <dgm:spPr/>
    </dgm:pt>
    <dgm:pt modelId="{5839D1AA-F0AF-4BBB-A574-67CA5B2095AC}" type="pres">
      <dgm:prSet presAssocID="{B39C7750-EDF6-4147-B610-4D8CB8A3AC03}" presName="aNode" presStyleLbl="bgShp" presStyleIdx="0" presStyleCnt="4" custLinFactNeighborX="-178" custLinFactNeighborY="-831"/>
      <dgm:spPr/>
    </dgm:pt>
    <dgm:pt modelId="{58E9A77F-2F89-4F69-B4D5-6C371E8B462E}" type="pres">
      <dgm:prSet presAssocID="{B39C7750-EDF6-4147-B610-4D8CB8A3AC03}" presName="textNode" presStyleLbl="bgShp" presStyleIdx="0" presStyleCnt="4"/>
      <dgm:spPr/>
    </dgm:pt>
    <dgm:pt modelId="{08CB3B5C-1C1C-4AB2-8157-4238BEAA56EE}" type="pres">
      <dgm:prSet presAssocID="{B39C7750-EDF6-4147-B610-4D8CB8A3AC03}" presName="compChildNode" presStyleCnt="0"/>
      <dgm:spPr/>
    </dgm:pt>
    <dgm:pt modelId="{74DDDDC2-A7FB-43E3-92DD-FA339D0165DB}" type="pres">
      <dgm:prSet presAssocID="{B39C7750-EDF6-4147-B610-4D8CB8A3AC03}" presName="theInnerList" presStyleCnt="0"/>
      <dgm:spPr/>
    </dgm:pt>
    <dgm:pt modelId="{278A02E1-3E76-4186-96AE-F3AFEE6BE118}" type="pres">
      <dgm:prSet presAssocID="{EA2412F8-3255-45DA-AC42-688316F9F956}" presName="childNode" presStyleLbl="node1" presStyleIdx="0" presStyleCnt="6" custScaleX="103921" custScaleY="35835" custLinFactNeighborX="243" custLinFactNeighborY="-75398">
        <dgm:presLayoutVars>
          <dgm:bulletEnabled val="1"/>
        </dgm:presLayoutVars>
      </dgm:prSet>
      <dgm:spPr/>
    </dgm:pt>
    <dgm:pt modelId="{50AA711D-A65F-4D04-8BD2-81836DA87320}" type="pres">
      <dgm:prSet presAssocID="{EA2412F8-3255-45DA-AC42-688316F9F956}" presName="aSpace2" presStyleCnt="0"/>
      <dgm:spPr/>
    </dgm:pt>
    <dgm:pt modelId="{DAE792FB-C3C5-4B3D-B831-6BBF898AAA7C}" type="pres">
      <dgm:prSet presAssocID="{35DFB5F0-A509-457B-B7FF-B9AE36494EAA}" presName="childNode" presStyleLbl="node1" presStyleIdx="1" presStyleCnt="6" custScaleX="100414" custScaleY="31499" custLinFactY="-1971" custLinFactNeighborX="-2060" custLinFactNeighborY="-100000">
        <dgm:presLayoutVars>
          <dgm:bulletEnabled val="1"/>
        </dgm:presLayoutVars>
      </dgm:prSet>
      <dgm:spPr/>
    </dgm:pt>
    <dgm:pt modelId="{36F3A688-E8F3-4944-AB70-521B3CED3D81}" type="pres">
      <dgm:prSet presAssocID="{35DFB5F0-A509-457B-B7FF-B9AE36494EAA}" presName="aSpace2" presStyleCnt="0"/>
      <dgm:spPr/>
    </dgm:pt>
    <dgm:pt modelId="{79A5AB0B-27B9-4674-B7A7-81DC349D8937}" type="pres">
      <dgm:prSet presAssocID="{301E2D77-239A-4F0C-80F8-93A47A9DF4C9}" presName="childNode" presStyleLbl="node1" presStyleIdx="2" presStyleCnt="6" custScaleX="104534" custScaleY="26670" custLinFactY="-4553" custLinFactNeighborX="0" custLinFactNeighborY="-100000">
        <dgm:presLayoutVars>
          <dgm:bulletEnabled val="1"/>
        </dgm:presLayoutVars>
      </dgm:prSet>
      <dgm:spPr/>
    </dgm:pt>
    <dgm:pt modelId="{F97BC484-2CD6-42B8-8306-29199890FA5B}" type="pres">
      <dgm:prSet presAssocID="{B39C7750-EDF6-4147-B610-4D8CB8A3AC03}" presName="aSpace" presStyleCnt="0"/>
      <dgm:spPr/>
    </dgm:pt>
    <dgm:pt modelId="{7ACCFBE3-3CAB-42AB-85C3-52BB157BEB03}" type="pres">
      <dgm:prSet presAssocID="{F2A5CFF2-9E6F-48C0-8E29-08DC38B09BC3}" presName="compNode" presStyleCnt="0"/>
      <dgm:spPr/>
    </dgm:pt>
    <dgm:pt modelId="{6EE661A8-CD99-4131-97CD-A59F20970168}" type="pres">
      <dgm:prSet presAssocID="{F2A5CFF2-9E6F-48C0-8E29-08DC38B09BC3}" presName="aNode" presStyleLbl="bgShp" presStyleIdx="1" presStyleCnt="4" custLinFactNeighborX="312" custLinFactNeighborY="-1384"/>
      <dgm:spPr/>
    </dgm:pt>
    <dgm:pt modelId="{243E9CEB-51A4-42C2-B37F-8500A3F884E4}" type="pres">
      <dgm:prSet presAssocID="{F2A5CFF2-9E6F-48C0-8E29-08DC38B09BC3}" presName="textNode" presStyleLbl="bgShp" presStyleIdx="1" presStyleCnt="4"/>
      <dgm:spPr/>
    </dgm:pt>
    <dgm:pt modelId="{E810C453-9F84-4AB7-A281-31613536B765}" type="pres">
      <dgm:prSet presAssocID="{F2A5CFF2-9E6F-48C0-8E29-08DC38B09BC3}" presName="compChildNode" presStyleCnt="0"/>
      <dgm:spPr/>
    </dgm:pt>
    <dgm:pt modelId="{5925B8A4-FD00-4C67-BAB8-AFD2C8341636}" type="pres">
      <dgm:prSet presAssocID="{F2A5CFF2-9E6F-48C0-8E29-08DC38B09BC3}" presName="theInnerList" presStyleCnt="0"/>
      <dgm:spPr/>
    </dgm:pt>
    <dgm:pt modelId="{667888E6-ECB9-42AE-9E9C-AED1250E19CE}" type="pres">
      <dgm:prSet presAssocID="{F2A5CFF2-9E6F-48C0-8E29-08DC38B09BC3}" presName="aSpace" presStyleCnt="0"/>
      <dgm:spPr/>
    </dgm:pt>
    <dgm:pt modelId="{D449E48C-2A31-4126-9A9F-02315DE3A748}" type="pres">
      <dgm:prSet presAssocID="{18F36BAE-2E34-4A71-A668-34D4EFFB0C21}" presName="compNode" presStyleCnt="0"/>
      <dgm:spPr/>
    </dgm:pt>
    <dgm:pt modelId="{7CD2448D-6AF9-432F-A5A0-4144ABDACD21}" type="pres">
      <dgm:prSet presAssocID="{18F36BAE-2E34-4A71-A668-34D4EFFB0C21}" presName="aNode" presStyleLbl="bgShp" presStyleIdx="2" presStyleCnt="4"/>
      <dgm:spPr/>
    </dgm:pt>
    <dgm:pt modelId="{57BE9866-07EC-4E81-9196-91B7D72A73D2}" type="pres">
      <dgm:prSet presAssocID="{18F36BAE-2E34-4A71-A668-34D4EFFB0C21}" presName="textNode" presStyleLbl="bgShp" presStyleIdx="2" presStyleCnt="4"/>
      <dgm:spPr/>
    </dgm:pt>
    <dgm:pt modelId="{7B25D9FE-F12F-4A3A-A436-6CF3727069DF}" type="pres">
      <dgm:prSet presAssocID="{18F36BAE-2E34-4A71-A668-34D4EFFB0C21}" presName="compChildNode" presStyleCnt="0"/>
      <dgm:spPr/>
    </dgm:pt>
    <dgm:pt modelId="{5E8AD012-A63F-4E16-A4B4-C156E7F20132}" type="pres">
      <dgm:prSet presAssocID="{18F36BAE-2E34-4A71-A668-34D4EFFB0C21}" presName="theInnerList" presStyleCnt="0"/>
      <dgm:spPr/>
    </dgm:pt>
    <dgm:pt modelId="{D5AE5450-D284-40AF-B142-E19E03799F72}" type="pres">
      <dgm:prSet presAssocID="{37FF66D8-57ED-4CA3-B7B0-D94754D9D24F}" presName="childNode" presStyleLbl="node1" presStyleIdx="3" presStyleCnt="6" custScaleX="108040" custScaleY="27327" custLinFactY="-9366" custLinFactNeighborX="-1913" custLinFactNeighborY="-100000">
        <dgm:presLayoutVars>
          <dgm:bulletEnabled val="1"/>
        </dgm:presLayoutVars>
      </dgm:prSet>
      <dgm:spPr/>
    </dgm:pt>
    <dgm:pt modelId="{A9615A0C-B0A2-4409-AC48-72FD098537E2}" type="pres">
      <dgm:prSet presAssocID="{37FF66D8-57ED-4CA3-B7B0-D94754D9D24F}" presName="aSpace2" presStyleCnt="0"/>
      <dgm:spPr/>
    </dgm:pt>
    <dgm:pt modelId="{EC7398BE-F651-4534-B672-54543CF2C832}" type="pres">
      <dgm:prSet presAssocID="{368E6AF5-9681-408B-8108-82F4D1C67468}" presName="childNode" presStyleLbl="node1" presStyleIdx="4" presStyleCnt="6" custScaleX="108002" custScaleY="23376" custLinFactY="-14793" custLinFactNeighborX="-970" custLinFactNeighborY="-100000">
        <dgm:presLayoutVars>
          <dgm:bulletEnabled val="1"/>
        </dgm:presLayoutVars>
      </dgm:prSet>
      <dgm:spPr/>
    </dgm:pt>
    <dgm:pt modelId="{25477AF7-D667-49D9-A510-936A49707598}" type="pres">
      <dgm:prSet presAssocID="{18F36BAE-2E34-4A71-A668-34D4EFFB0C21}" presName="aSpace" presStyleCnt="0"/>
      <dgm:spPr/>
    </dgm:pt>
    <dgm:pt modelId="{0E4A9D15-2BC3-4319-BB5A-EAC34BB942CC}" type="pres">
      <dgm:prSet presAssocID="{3C4F888D-5949-4597-892E-3BA3734AD5B7}" presName="compNode" presStyleCnt="0"/>
      <dgm:spPr/>
    </dgm:pt>
    <dgm:pt modelId="{28F78CF0-D8C1-42A4-BE1E-84456C231E4C}" type="pres">
      <dgm:prSet presAssocID="{3C4F888D-5949-4597-892E-3BA3734AD5B7}" presName="aNode" presStyleLbl="bgShp" presStyleIdx="3" presStyleCnt="4"/>
      <dgm:spPr/>
    </dgm:pt>
    <dgm:pt modelId="{19D9B66F-1912-4C8F-86AB-C3B1D2FC5485}" type="pres">
      <dgm:prSet presAssocID="{3C4F888D-5949-4597-892E-3BA3734AD5B7}" presName="textNode" presStyleLbl="bgShp" presStyleIdx="3" presStyleCnt="4"/>
      <dgm:spPr/>
    </dgm:pt>
    <dgm:pt modelId="{5747AED8-6982-4F03-8E3E-2A0ADBD7FE1C}" type="pres">
      <dgm:prSet presAssocID="{3C4F888D-5949-4597-892E-3BA3734AD5B7}" presName="compChildNode" presStyleCnt="0"/>
      <dgm:spPr/>
    </dgm:pt>
    <dgm:pt modelId="{3AA395FA-55B8-40E0-ADB8-8DDA17DBE729}" type="pres">
      <dgm:prSet presAssocID="{3C4F888D-5949-4597-892E-3BA3734AD5B7}" presName="theInnerList" presStyleCnt="0"/>
      <dgm:spPr/>
    </dgm:pt>
    <dgm:pt modelId="{27C00F45-B51C-4C3A-B6C8-898364B5985C}" type="pres">
      <dgm:prSet presAssocID="{42D9271E-129D-4FB8-810C-D0869EAE5A25}" presName="childNode" presStyleLbl="node1" presStyleIdx="5" presStyleCnt="6" custScaleX="95488" custScaleY="61452" custLinFactNeighborX="-1770" custLinFactNeighborY="6774">
        <dgm:presLayoutVars>
          <dgm:bulletEnabled val="1"/>
        </dgm:presLayoutVars>
      </dgm:prSet>
      <dgm:spPr/>
    </dgm:pt>
  </dgm:ptLst>
  <dgm:cxnLst>
    <dgm:cxn modelId="{0C67B208-1E9F-40D3-A84F-A03359F25004}" type="presOf" srcId="{301E2D77-239A-4F0C-80F8-93A47A9DF4C9}" destId="{79A5AB0B-27B9-4674-B7A7-81DC349D8937}" srcOrd="0" destOrd="0" presId="urn:microsoft.com/office/officeart/2005/8/layout/lProcess2"/>
    <dgm:cxn modelId="{7237AD1A-0317-4BAD-9B10-7A36D99BC683}" type="presOf" srcId="{F2A5CFF2-9E6F-48C0-8E29-08DC38B09BC3}" destId="{243E9CEB-51A4-42C2-B37F-8500A3F884E4}" srcOrd="1" destOrd="0" presId="urn:microsoft.com/office/officeart/2005/8/layout/lProcess2"/>
    <dgm:cxn modelId="{3C2B1527-4497-4257-86C9-DB5D4EC9B442}" srcId="{B39C7750-EDF6-4147-B610-4D8CB8A3AC03}" destId="{301E2D77-239A-4F0C-80F8-93A47A9DF4C9}" srcOrd="2" destOrd="0" parTransId="{0E5FBC2F-7EFD-42D7-8448-EB6575E78FC1}" sibTransId="{62F2EB18-18F0-46E2-B44C-911C60593BF5}"/>
    <dgm:cxn modelId="{0D1C0329-55C0-432E-A572-F75F1AFD6952}" type="presOf" srcId="{37FF66D8-57ED-4CA3-B7B0-D94754D9D24F}" destId="{D5AE5450-D284-40AF-B142-E19E03799F72}" srcOrd="0" destOrd="0" presId="urn:microsoft.com/office/officeart/2005/8/layout/lProcess2"/>
    <dgm:cxn modelId="{A6B80929-4B69-43CD-82FA-334A385E6D8D}" type="presOf" srcId="{42D9271E-129D-4FB8-810C-D0869EAE5A25}" destId="{27C00F45-B51C-4C3A-B6C8-898364B5985C}" srcOrd="0" destOrd="0" presId="urn:microsoft.com/office/officeart/2005/8/layout/lProcess2"/>
    <dgm:cxn modelId="{A3E59338-EB8D-4249-9037-B7B0ED4516B7}" type="presOf" srcId="{18F36BAE-2E34-4A71-A668-34D4EFFB0C21}" destId="{7CD2448D-6AF9-432F-A5A0-4144ABDACD21}" srcOrd="0" destOrd="0" presId="urn:microsoft.com/office/officeart/2005/8/layout/lProcess2"/>
    <dgm:cxn modelId="{D432593E-BA03-43E1-991F-2D732B6AC6CB}" type="presOf" srcId="{B39C7750-EDF6-4147-B610-4D8CB8A3AC03}" destId="{5839D1AA-F0AF-4BBB-A574-67CA5B2095AC}" srcOrd="0" destOrd="0" presId="urn:microsoft.com/office/officeart/2005/8/layout/lProcess2"/>
    <dgm:cxn modelId="{B84A9940-2DC1-4387-81CE-43F9D8DCC300}" srcId="{B39C7750-EDF6-4147-B610-4D8CB8A3AC03}" destId="{35DFB5F0-A509-457B-B7FF-B9AE36494EAA}" srcOrd="1" destOrd="0" parTransId="{ED5BFC5D-8A92-49DF-B447-96AFF3E09782}" sibTransId="{2D617B86-2DD1-42F4-B93E-C913FDCA9B6B}"/>
    <dgm:cxn modelId="{0A31FC5E-482B-409F-B740-0E299970908E}" type="presOf" srcId="{EA2412F8-3255-45DA-AC42-688316F9F956}" destId="{278A02E1-3E76-4186-96AE-F3AFEE6BE118}" srcOrd="0" destOrd="0" presId="urn:microsoft.com/office/officeart/2005/8/layout/lProcess2"/>
    <dgm:cxn modelId="{AFFB3663-29C6-48E9-8C7D-D0E62A2E611D}" type="presOf" srcId="{9E2850A6-F9F4-4846-B355-A5F2E986D5AB}" destId="{D797E459-6634-4643-9DFC-E3BAAEBFCC10}" srcOrd="0" destOrd="0" presId="urn:microsoft.com/office/officeart/2005/8/layout/lProcess2"/>
    <dgm:cxn modelId="{199F1559-3B9E-47E0-9CAF-C71D3C87B55F}" type="presOf" srcId="{3C4F888D-5949-4597-892E-3BA3734AD5B7}" destId="{28F78CF0-D8C1-42A4-BE1E-84456C231E4C}" srcOrd="0" destOrd="0" presId="urn:microsoft.com/office/officeart/2005/8/layout/lProcess2"/>
    <dgm:cxn modelId="{5E3A9F7E-4628-4FDD-A052-97E2CC9CFACC}" srcId="{3C4F888D-5949-4597-892E-3BA3734AD5B7}" destId="{42D9271E-129D-4FB8-810C-D0869EAE5A25}" srcOrd="0" destOrd="0" parTransId="{DCE6863B-2242-442A-8DE3-18A938790734}" sibTransId="{982D286D-94D4-4521-9BF4-DB564202F2B0}"/>
    <dgm:cxn modelId="{BEBE1082-47BC-411E-B177-1346EB75C476}" srcId="{18F36BAE-2E34-4A71-A668-34D4EFFB0C21}" destId="{37FF66D8-57ED-4CA3-B7B0-D94754D9D24F}" srcOrd="0" destOrd="0" parTransId="{1EAACE38-6031-4F7B-B3D3-0F0E751E4C38}" sibTransId="{F0CAAD15-766C-4194-ABCD-105B0B04C2C4}"/>
    <dgm:cxn modelId="{31BF9E8C-F5CD-45DD-812E-B3945C6F375D}" srcId="{9E2850A6-F9F4-4846-B355-A5F2E986D5AB}" destId="{F2A5CFF2-9E6F-48C0-8E29-08DC38B09BC3}" srcOrd="1" destOrd="0" parTransId="{FF63DA0F-A539-4D86-ACEF-016DB1558ADA}" sibTransId="{850D971A-235B-47DF-A3D7-46E929C298F8}"/>
    <dgm:cxn modelId="{DB7A33A0-44FE-4622-8989-1A10F5FDC66A}" type="presOf" srcId="{F2A5CFF2-9E6F-48C0-8E29-08DC38B09BC3}" destId="{6EE661A8-CD99-4131-97CD-A59F20970168}" srcOrd="0" destOrd="0" presId="urn:microsoft.com/office/officeart/2005/8/layout/lProcess2"/>
    <dgm:cxn modelId="{1EEB67B3-A6EC-4EEF-BF08-4FDFF8AB829F}" type="presOf" srcId="{35DFB5F0-A509-457B-B7FF-B9AE36494EAA}" destId="{DAE792FB-C3C5-4B3D-B831-6BBF898AAA7C}" srcOrd="0" destOrd="0" presId="urn:microsoft.com/office/officeart/2005/8/layout/lProcess2"/>
    <dgm:cxn modelId="{6461D1B6-9A1C-4EFE-88A6-B1F44075D381}" type="presOf" srcId="{3C4F888D-5949-4597-892E-3BA3734AD5B7}" destId="{19D9B66F-1912-4C8F-86AB-C3B1D2FC5485}" srcOrd="1" destOrd="0" presId="urn:microsoft.com/office/officeart/2005/8/layout/lProcess2"/>
    <dgm:cxn modelId="{7F28B2C0-501F-445B-94A6-BC90DBC7E5D1}" type="presOf" srcId="{18F36BAE-2E34-4A71-A668-34D4EFFB0C21}" destId="{57BE9866-07EC-4E81-9196-91B7D72A73D2}" srcOrd="1" destOrd="0" presId="urn:microsoft.com/office/officeart/2005/8/layout/lProcess2"/>
    <dgm:cxn modelId="{D05780C2-F198-4D6F-BAE0-F48D3934292F}" srcId="{9E2850A6-F9F4-4846-B355-A5F2E986D5AB}" destId="{3C4F888D-5949-4597-892E-3BA3734AD5B7}" srcOrd="3" destOrd="0" parTransId="{45E505C2-288E-4C10-B19F-7AA676B52DC1}" sibTransId="{70C3073B-14B5-4195-B459-29812C4E3FDD}"/>
    <dgm:cxn modelId="{26D1C2C5-7C5D-45D6-9D25-B4504BEC105F}" srcId="{9E2850A6-F9F4-4846-B355-A5F2E986D5AB}" destId="{B39C7750-EDF6-4147-B610-4D8CB8A3AC03}" srcOrd="0" destOrd="0" parTransId="{23201295-7E8F-40F3-B694-C56519745E4B}" sibTransId="{9AF7820F-D9F5-4D1F-87FD-E86C98C47B59}"/>
    <dgm:cxn modelId="{F37B48C7-7E6C-46C0-BF52-9901FDC3A4D2}" type="presOf" srcId="{368E6AF5-9681-408B-8108-82F4D1C67468}" destId="{EC7398BE-F651-4534-B672-54543CF2C832}" srcOrd="0" destOrd="0" presId="urn:microsoft.com/office/officeart/2005/8/layout/lProcess2"/>
    <dgm:cxn modelId="{81A80BCE-DC5D-4B1D-B4E9-9AF4E613F453}" srcId="{9E2850A6-F9F4-4846-B355-A5F2E986D5AB}" destId="{18F36BAE-2E34-4A71-A668-34D4EFFB0C21}" srcOrd="2" destOrd="0" parTransId="{06A35D31-20F4-46FB-82E6-C8D697D0A155}" sibTransId="{173C91BC-AD8A-4B83-B9C8-607121415F4D}"/>
    <dgm:cxn modelId="{BE47C9CE-2191-47E7-8634-960B48F57CB3}" type="presOf" srcId="{B39C7750-EDF6-4147-B610-4D8CB8A3AC03}" destId="{58E9A77F-2F89-4F69-B4D5-6C371E8B462E}" srcOrd="1" destOrd="0" presId="urn:microsoft.com/office/officeart/2005/8/layout/lProcess2"/>
    <dgm:cxn modelId="{23CC11D4-EFA3-4872-B287-E9FB2C014B53}" srcId="{B39C7750-EDF6-4147-B610-4D8CB8A3AC03}" destId="{EA2412F8-3255-45DA-AC42-688316F9F956}" srcOrd="0" destOrd="0" parTransId="{698CD7B2-BDEB-44D6-9429-6DBD1DF75D52}" sibTransId="{CC527568-354D-4967-BC80-1D436D5BD513}"/>
    <dgm:cxn modelId="{313765FB-2991-4068-B4CB-707974C3A6BA}" srcId="{18F36BAE-2E34-4A71-A668-34D4EFFB0C21}" destId="{368E6AF5-9681-408B-8108-82F4D1C67468}" srcOrd="1" destOrd="0" parTransId="{89AA4C6E-8DB4-43F5-9283-46354D160C0D}" sibTransId="{973631FF-4DAE-4FE8-B147-33D4257801A1}"/>
    <dgm:cxn modelId="{3BC4BAE4-A225-4A61-A1B2-90DBDE79D677}" type="presParOf" srcId="{D797E459-6634-4643-9DFC-E3BAAEBFCC10}" destId="{480A2B00-CC53-4AD2-8C3B-CE2D63773E31}" srcOrd="0" destOrd="0" presId="urn:microsoft.com/office/officeart/2005/8/layout/lProcess2"/>
    <dgm:cxn modelId="{504D0E64-8581-41AF-A191-160295AA7D45}" type="presParOf" srcId="{480A2B00-CC53-4AD2-8C3B-CE2D63773E31}" destId="{5839D1AA-F0AF-4BBB-A574-67CA5B2095AC}" srcOrd="0" destOrd="0" presId="urn:microsoft.com/office/officeart/2005/8/layout/lProcess2"/>
    <dgm:cxn modelId="{BF70FF31-AF3D-41EE-9819-685C73522D6C}" type="presParOf" srcId="{480A2B00-CC53-4AD2-8C3B-CE2D63773E31}" destId="{58E9A77F-2F89-4F69-B4D5-6C371E8B462E}" srcOrd="1" destOrd="0" presId="urn:microsoft.com/office/officeart/2005/8/layout/lProcess2"/>
    <dgm:cxn modelId="{76013C03-A374-4FDD-BFE1-31A4ADFD0E84}" type="presParOf" srcId="{480A2B00-CC53-4AD2-8C3B-CE2D63773E31}" destId="{08CB3B5C-1C1C-4AB2-8157-4238BEAA56EE}" srcOrd="2" destOrd="0" presId="urn:microsoft.com/office/officeart/2005/8/layout/lProcess2"/>
    <dgm:cxn modelId="{AD8725ED-DEFE-48CA-8AB0-D96357010A8A}" type="presParOf" srcId="{08CB3B5C-1C1C-4AB2-8157-4238BEAA56EE}" destId="{74DDDDC2-A7FB-43E3-92DD-FA339D0165DB}" srcOrd="0" destOrd="0" presId="urn:microsoft.com/office/officeart/2005/8/layout/lProcess2"/>
    <dgm:cxn modelId="{175DC2B4-1181-4217-9681-34EAC60A8004}" type="presParOf" srcId="{74DDDDC2-A7FB-43E3-92DD-FA339D0165DB}" destId="{278A02E1-3E76-4186-96AE-F3AFEE6BE118}" srcOrd="0" destOrd="0" presId="urn:microsoft.com/office/officeart/2005/8/layout/lProcess2"/>
    <dgm:cxn modelId="{3D33E883-E173-47AC-927D-CF1C37E1753F}" type="presParOf" srcId="{74DDDDC2-A7FB-43E3-92DD-FA339D0165DB}" destId="{50AA711D-A65F-4D04-8BD2-81836DA87320}" srcOrd="1" destOrd="0" presId="urn:microsoft.com/office/officeart/2005/8/layout/lProcess2"/>
    <dgm:cxn modelId="{16321F29-A348-4514-B99D-F9B5A356F476}" type="presParOf" srcId="{74DDDDC2-A7FB-43E3-92DD-FA339D0165DB}" destId="{DAE792FB-C3C5-4B3D-B831-6BBF898AAA7C}" srcOrd="2" destOrd="0" presId="urn:microsoft.com/office/officeart/2005/8/layout/lProcess2"/>
    <dgm:cxn modelId="{901B87F6-9FAD-4041-884D-EF05EFFE78C9}" type="presParOf" srcId="{74DDDDC2-A7FB-43E3-92DD-FA339D0165DB}" destId="{36F3A688-E8F3-4944-AB70-521B3CED3D81}" srcOrd="3" destOrd="0" presId="urn:microsoft.com/office/officeart/2005/8/layout/lProcess2"/>
    <dgm:cxn modelId="{7905A262-7090-4A59-88BB-D2145386455D}" type="presParOf" srcId="{74DDDDC2-A7FB-43E3-92DD-FA339D0165DB}" destId="{79A5AB0B-27B9-4674-B7A7-81DC349D8937}" srcOrd="4" destOrd="0" presId="urn:microsoft.com/office/officeart/2005/8/layout/lProcess2"/>
    <dgm:cxn modelId="{4AFB5D02-A11B-4F62-BEC6-4CD4BD4EC01F}" type="presParOf" srcId="{D797E459-6634-4643-9DFC-E3BAAEBFCC10}" destId="{F97BC484-2CD6-42B8-8306-29199890FA5B}" srcOrd="1" destOrd="0" presId="urn:microsoft.com/office/officeart/2005/8/layout/lProcess2"/>
    <dgm:cxn modelId="{B026E407-E2AE-42F6-BE56-04484EABDBC3}" type="presParOf" srcId="{D797E459-6634-4643-9DFC-E3BAAEBFCC10}" destId="{7ACCFBE3-3CAB-42AB-85C3-52BB157BEB03}" srcOrd="2" destOrd="0" presId="urn:microsoft.com/office/officeart/2005/8/layout/lProcess2"/>
    <dgm:cxn modelId="{F69C7653-4B7C-405A-8BD2-3141762463AF}" type="presParOf" srcId="{7ACCFBE3-3CAB-42AB-85C3-52BB157BEB03}" destId="{6EE661A8-CD99-4131-97CD-A59F20970168}" srcOrd="0" destOrd="0" presId="urn:microsoft.com/office/officeart/2005/8/layout/lProcess2"/>
    <dgm:cxn modelId="{0B33142B-E255-4834-839C-DD12C40E32C1}" type="presParOf" srcId="{7ACCFBE3-3CAB-42AB-85C3-52BB157BEB03}" destId="{243E9CEB-51A4-42C2-B37F-8500A3F884E4}" srcOrd="1" destOrd="0" presId="urn:microsoft.com/office/officeart/2005/8/layout/lProcess2"/>
    <dgm:cxn modelId="{A87A1460-4DDA-43A8-BFE7-197748CAC20B}" type="presParOf" srcId="{7ACCFBE3-3CAB-42AB-85C3-52BB157BEB03}" destId="{E810C453-9F84-4AB7-A281-31613536B765}" srcOrd="2" destOrd="0" presId="urn:microsoft.com/office/officeart/2005/8/layout/lProcess2"/>
    <dgm:cxn modelId="{A41DBB56-BA98-4BC9-8C51-66A6AA55454A}" type="presParOf" srcId="{E810C453-9F84-4AB7-A281-31613536B765}" destId="{5925B8A4-FD00-4C67-BAB8-AFD2C8341636}" srcOrd="0" destOrd="0" presId="urn:microsoft.com/office/officeart/2005/8/layout/lProcess2"/>
    <dgm:cxn modelId="{FDE354CD-C0B3-4AD7-981F-4D1B3C025F84}" type="presParOf" srcId="{D797E459-6634-4643-9DFC-E3BAAEBFCC10}" destId="{667888E6-ECB9-42AE-9E9C-AED1250E19CE}" srcOrd="3" destOrd="0" presId="urn:microsoft.com/office/officeart/2005/8/layout/lProcess2"/>
    <dgm:cxn modelId="{2E8FAB78-FCEC-443E-ADA4-E519F3A061CD}" type="presParOf" srcId="{D797E459-6634-4643-9DFC-E3BAAEBFCC10}" destId="{D449E48C-2A31-4126-9A9F-02315DE3A748}" srcOrd="4" destOrd="0" presId="urn:microsoft.com/office/officeart/2005/8/layout/lProcess2"/>
    <dgm:cxn modelId="{63D6DD2F-4D8D-4097-9CD8-3A7AE032C058}" type="presParOf" srcId="{D449E48C-2A31-4126-9A9F-02315DE3A748}" destId="{7CD2448D-6AF9-432F-A5A0-4144ABDACD21}" srcOrd="0" destOrd="0" presId="urn:microsoft.com/office/officeart/2005/8/layout/lProcess2"/>
    <dgm:cxn modelId="{BAE7F57A-1DFF-4131-92FD-0D71457F3C28}" type="presParOf" srcId="{D449E48C-2A31-4126-9A9F-02315DE3A748}" destId="{57BE9866-07EC-4E81-9196-91B7D72A73D2}" srcOrd="1" destOrd="0" presId="urn:microsoft.com/office/officeart/2005/8/layout/lProcess2"/>
    <dgm:cxn modelId="{530EFD49-6A97-4402-A954-05244C0CCA9D}" type="presParOf" srcId="{D449E48C-2A31-4126-9A9F-02315DE3A748}" destId="{7B25D9FE-F12F-4A3A-A436-6CF3727069DF}" srcOrd="2" destOrd="0" presId="urn:microsoft.com/office/officeart/2005/8/layout/lProcess2"/>
    <dgm:cxn modelId="{5FFC0BF5-CB4B-472D-BC42-5470A407EFAD}" type="presParOf" srcId="{7B25D9FE-F12F-4A3A-A436-6CF3727069DF}" destId="{5E8AD012-A63F-4E16-A4B4-C156E7F20132}" srcOrd="0" destOrd="0" presId="urn:microsoft.com/office/officeart/2005/8/layout/lProcess2"/>
    <dgm:cxn modelId="{837B77DC-CAE2-4FC6-A9C2-5C2658458B31}" type="presParOf" srcId="{5E8AD012-A63F-4E16-A4B4-C156E7F20132}" destId="{D5AE5450-D284-40AF-B142-E19E03799F72}" srcOrd="0" destOrd="0" presId="urn:microsoft.com/office/officeart/2005/8/layout/lProcess2"/>
    <dgm:cxn modelId="{C004D478-11D4-48E7-BDFA-BDE268859B40}" type="presParOf" srcId="{5E8AD012-A63F-4E16-A4B4-C156E7F20132}" destId="{A9615A0C-B0A2-4409-AC48-72FD098537E2}" srcOrd="1" destOrd="0" presId="urn:microsoft.com/office/officeart/2005/8/layout/lProcess2"/>
    <dgm:cxn modelId="{3D07EEF5-B91D-4034-8D45-BF94E0E3E05B}" type="presParOf" srcId="{5E8AD012-A63F-4E16-A4B4-C156E7F20132}" destId="{EC7398BE-F651-4534-B672-54543CF2C832}" srcOrd="2" destOrd="0" presId="urn:microsoft.com/office/officeart/2005/8/layout/lProcess2"/>
    <dgm:cxn modelId="{C3350179-B6CE-4E9C-9B94-B8A6CB190E07}" type="presParOf" srcId="{D797E459-6634-4643-9DFC-E3BAAEBFCC10}" destId="{25477AF7-D667-49D9-A510-936A49707598}" srcOrd="5" destOrd="0" presId="urn:microsoft.com/office/officeart/2005/8/layout/lProcess2"/>
    <dgm:cxn modelId="{048E02F8-2E06-4889-954B-F8495F2CB20D}" type="presParOf" srcId="{D797E459-6634-4643-9DFC-E3BAAEBFCC10}" destId="{0E4A9D15-2BC3-4319-BB5A-EAC34BB942CC}" srcOrd="6" destOrd="0" presId="urn:microsoft.com/office/officeart/2005/8/layout/lProcess2"/>
    <dgm:cxn modelId="{085643C7-1728-47D4-BA67-2C1CF9F45396}" type="presParOf" srcId="{0E4A9D15-2BC3-4319-BB5A-EAC34BB942CC}" destId="{28F78CF0-D8C1-42A4-BE1E-84456C231E4C}" srcOrd="0" destOrd="0" presId="urn:microsoft.com/office/officeart/2005/8/layout/lProcess2"/>
    <dgm:cxn modelId="{339B19E3-729C-4176-9460-B3A210191A93}" type="presParOf" srcId="{0E4A9D15-2BC3-4319-BB5A-EAC34BB942CC}" destId="{19D9B66F-1912-4C8F-86AB-C3B1D2FC5485}" srcOrd="1" destOrd="0" presId="urn:microsoft.com/office/officeart/2005/8/layout/lProcess2"/>
    <dgm:cxn modelId="{6DC3C757-E596-43DF-A93E-39BBEA9FB837}" type="presParOf" srcId="{0E4A9D15-2BC3-4319-BB5A-EAC34BB942CC}" destId="{5747AED8-6982-4F03-8E3E-2A0ADBD7FE1C}" srcOrd="2" destOrd="0" presId="urn:microsoft.com/office/officeart/2005/8/layout/lProcess2"/>
    <dgm:cxn modelId="{FCE8B592-D3BB-4C28-A474-90A9202D4AC8}" type="presParOf" srcId="{5747AED8-6982-4F03-8E3E-2A0ADBD7FE1C}" destId="{3AA395FA-55B8-40E0-ADB8-8DDA17DBE729}" srcOrd="0" destOrd="0" presId="urn:microsoft.com/office/officeart/2005/8/layout/lProcess2"/>
    <dgm:cxn modelId="{C4F6C853-3178-4D0D-B861-2C15619146C9}" type="presParOf" srcId="{3AA395FA-55B8-40E0-ADB8-8DDA17DBE729}" destId="{27C00F45-B51C-4C3A-B6C8-898364B5985C}" srcOrd="0" destOrd="0" presId="urn:microsoft.com/office/officeart/2005/8/layout/lProcess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5E10B-E646-4EDD-AC56-B82C8546CBC0}">
      <dsp:nvSpPr>
        <dsp:cNvPr id="0" name=""/>
        <dsp:cNvSpPr/>
      </dsp:nvSpPr>
      <dsp:spPr>
        <a:xfrm>
          <a:off x="3170" y="1641513"/>
          <a:ext cx="1189331" cy="118933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182BDE-02CB-4DBC-ACF3-F774F316DAA9}">
      <dsp:nvSpPr>
        <dsp:cNvPr id="0" name=""/>
        <dsp:cNvSpPr/>
      </dsp:nvSpPr>
      <dsp:spPr>
        <a:xfrm rot="17700000">
          <a:off x="422237" y="671965"/>
          <a:ext cx="1478471" cy="712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60" tIns="0" rIns="0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Exit day</a:t>
          </a:r>
        </a:p>
      </dsp:txBody>
      <dsp:txXfrm>
        <a:off x="422237" y="671965"/>
        <a:ext cx="1478471" cy="712509"/>
      </dsp:txXfrm>
    </dsp:sp>
    <dsp:sp modelId="{259AA35D-1CCB-4B92-BB54-AECA38466AB6}">
      <dsp:nvSpPr>
        <dsp:cNvPr id="0" name=""/>
        <dsp:cNvSpPr/>
      </dsp:nvSpPr>
      <dsp:spPr>
        <a:xfrm>
          <a:off x="1282087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4BFA84-474B-4713-84ED-83C3C14642FB}">
      <dsp:nvSpPr>
        <dsp:cNvPr id="0" name=""/>
        <dsp:cNvSpPr/>
      </dsp:nvSpPr>
      <dsp:spPr>
        <a:xfrm rot="17700000">
          <a:off x="550934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Negotiations</a:t>
          </a:r>
        </a:p>
      </dsp:txBody>
      <dsp:txXfrm>
        <a:off x="550934" y="2786747"/>
        <a:ext cx="1278947" cy="616660"/>
      </dsp:txXfrm>
    </dsp:sp>
    <dsp:sp modelId="{888506F4-EA67-4BEA-86F7-E69AF0D3612F}">
      <dsp:nvSpPr>
        <dsp:cNvPr id="0" name=""/>
        <dsp:cNvSpPr/>
      </dsp:nvSpPr>
      <dsp:spPr>
        <a:xfrm rot="17700000">
          <a:off x="1351631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0CF500-CE01-46BF-87F8-FD050CA5ADCA}">
      <dsp:nvSpPr>
        <dsp:cNvPr id="0" name=""/>
        <dsp:cNvSpPr/>
      </dsp:nvSpPr>
      <dsp:spPr>
        <a:xfrm>
          <a:off x="1988915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59156-935B-492D-8DFA-425D9374E1E3}">
      <dsp:nvSpPr>
        <dsp:cNvPr id="0" name=""/>
        <dsp:cNvSpPr/>
      </dsp:nvSpPr>
      <dsp:spPr>
        <a:xfrm rot="17700000">
          <a:off x="1257762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FTA agreed?</a:t>
          </a:r>
        </a:p>
      </dsp:txBody>
      <dsp:txXfrm>
        <a:off x="1257762" y="2786747"/>
        <a:ext cx="1278947" cy="616660"/>
      </dsp:txXfrm>
    </dsp:sp>
    <dsp:sp modelId="{6E63442E-46EC-4EBE-94E2-E1B86EFC58C3}">
      <dsp:nvSpPr>
        <dsp:cNvPr id="0" name=""/>
        <dsp:cNvSpPr/>
      </dsp:nvSpPr>
      <dsp:spPr>
        <a:xfrm rot="17700000">
          <a:off x="2058459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F4443-07DC-41BA-92B9-7C89D428287D}">
      <dsp:nvSpPr>
        <dsp:cNvPr id="0" name=""/>
        <dsp:cNvSpPr/>
      </dsp:nvSpPr>
      <dsp:spPr>
        <a:xfrm>
          <a:off x="2695743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BE9D33-D736-457A-B9AE-E1EE12A1C5B2}">
      <dsp:nvSpPr>
        <dsp:cNvPr id="0" name=""/>
        <dsp:cNvSpPr/>
      </dsp:nvSpPr>
      <dsp:spPr>
        <a:xfrm rot="17700000">
          <a:off x="1964590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Implementation legislation </a:t>
          </a:r>
        </a:p>
      </dsp:txBody>
      <dsp:txXfrm>
        <a:off x="1964590" y="2786747"/>
        <a:ext cx="1278947" cy="616660"/>
      </dsp:txXfrm>
    </dsp:sp>
    <dsp:sp modelId="{CF8F955F-02E4-4D44-89D7-90FC507F8AB1}">
      <dsp:nvSpPr>
        <dsp:cNvPr id="0" name=""/>
        <dsp:cNvSpPr/>
      </dsp:nvSpPr>
      <dsp:spPr>
        <a:xfrm rot="17700000">
          <a:off x="2765287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EBE44-B2F9-453E-AF70-A2D91A5AE26E}">
      <dsp:nvSpPr>
        <dsp:cNvPr id="0" name=""/>
        <dsp:cNvSpPr/>
      </dsp:nvSpPr>
      <dsp:spPr>
        <a:xfrm>
          <a:off x="3402571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D3230-4F09-4581-B6E2-8F017FBC3746}">
      <dsp:nvSpPr>
        <dsp:cNvPr id="0" name=""/>
        <dsp:cNvSpPr/>
      </dsp:nvSpPr>
      <dsp:spPr>
        <a:xfrm rot="17700000">
          <a:off x="2671418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Internal affairs legislation passed</a:t>
          </a:r>
        </a:p>
      </dsp:txBody>
      <dsp:txXfrm>
        <a:off x="2671418" y="2786747"/>
        <a:ext cx="1278947" cy="616660"/>
      </dsp:txXfrm>
    </dsp:sp>
    <dsp:sp modelId="{1E25D2AA-2D28-4558-870D-360022C175C9}">
      <dsp:nvSpPr>
        <dsp:cNvPr id="0" name=""/>
        <dsp:cNvSpPr/>
      </dsp:nvSpPr>
      <dsp:spPr>
        <a:xfrm rot="17700000">
          <a:off x="3472115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B2F28-608C-485D-9860-C7A71FB800FD}">
      <dsp:nvSpPr>
        <dsp:cNvPr id="0" name=""/>
        <dsp:cNvSpPr/>
      </dsp:nvSpPr>
      <dsp:spPr>
        <a:xfrm>
          <a:off x="4109495" y="1641513"/>
          <a:ext cx="1189331" cy="118933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04425-8AE9-44D7-9355-D7782B457E5A}">
      <dsp:nvSpPr>
        <dsp:cNvPr id="0" name=""/>
        <dsp:cNvSpPr/>
      </dsp:nvSpPr>
      <dsp:spPr>
        <a:xfrm rot="17700000">
          <a:off x="4528561" y="671965"/>
          <a:ext cx="1478471" cy="712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60" tIns="0" rIns="0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>
              <a:highlight>
                <a:srgbClr val="FFFF00"/>
              </a:highlight>
            </a:rPr>
            <a:t>IPC day</a:t>
          </a:r>
        </a:p>
      </dsp:txBody>
      <dsp:txXfrm>
        <a:off x="4528561" y="671965"/>
        <a:ext cx="1478471" cy="712509"/>
      </dsp:txXfrm>
    </dsp:sp>
    <dsp:sp modelId="{85DBF277-5652-4C76-BFD7-BF2E0FC14F6F}">
      <dsp:nvSpPr>
        <dsp:cNvPr id="0" name=""/>
        <dsp:cNvSpPr/>
      </dsp:nvSpPr>
      <dsp:spPr>
        <a:xfrm>
          <a:off x="5388411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86558-F556-480C-AF8B-7167F4B64CDC}">
      <dsp:nvSpPr>
        <dsp:cNvPr id="0" name=""/>
        <dsp:cNvSpPr/>
      </dsp:nvSpPr>
      <dsp:spPr>
        <a:xfrm rot="17700000">
          <a:off x="4657258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EU Relations Law commences</a:t>
          </a:r>
        </a:p>
      </dsp:txBody>
      <dsp:txXfrm>
        <a:off x="4657258" y="2786747"/>
        <a:ext cx="1278947" cy="616660"/>
      </dsp:txXfrm>
    </dsp:sp>
    <dsp:sp modelId="{67E06953-8B8C-4557-A888-EB807C3C17A1}">
      <dsp:nvSpPr>
        <dsp:cNvPr id="0" name=""/>
        <dsp:cNvSpPr/>
      </dsp:nvSpPr>
      <dsp:spPr>
        <a:xfrm rot="17700000">
          <a:off x="5457955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FA5F1-4406-4DE6-A314-E37FF730B1EB}">
      <dsp:nvSpPr>
        <dsp:cNvPr id="0" name=""/>
        <dsp:cNvSpPr/>
      </dsp:nvSpPr>
      <dsp:spPr>
        <a:xfrm>
          <a:off x="6095239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54E639-253B-441B-87D9-284F79270DB1}">
      <dsp:nvSpPr>
        <dsp:cNvPr id="0" name=""/>
        <dsp:cNvSpPr/>
      </dsp:nvSpPr>
      <dsp:spPr>
        <a:xfrm rot="17700000">
          <a:off x="5364086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Activate global free trade deals</a:t>
          </a:r>
        </a:p>
      </dsp:txBody>
      <dsp:txXfrm>
        <a:off x="5364086" y="2786747"/>
        <a:ext cx="1278947" cy="616660"/>
      </dsp:txXfrm>
    </dsp:sp>
    <dsp:sp modelId="{4F08A773-9207-4378-9120-AA88EB56FEEA}">
      <dsp:nvSpPr>
        <dsp:cNvPr id="0" name=""/>
        <dsp:cNvSpPr/>
      </dsp:nvSpPr>
      <dsp:spPr>
        <a:xfrm rot="17700000">
          <a:off x="6164783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1C49C-605A-4858-8DA4-59A43F91F4EE}">
      <dsp:nvSpPr>
        <dsp:cNvPr id="0" name=""/>
        <dsp:cNvSpPr/>
      </dsp:nvSpPr>
      <dsp:spPr>
        <a:xfrm>
          <a:off x="6802067" y="1927510"/>
          <a:ext cx="617338" cy="617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EB473-FE9C-44AA-86B0-90C86DCFD13C}">
      <dsp:nvSpPr>
        <dsp:cNvPr id="0" name=""/>
        <dsp:cNvSpPr/>
      </dsp:nvSpPr>
      <dsp:spPr>
        <a:xfrm rot="17700000">
          <a:off x="6070915" y="2786747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Amend any pesky retained EU law</a:t>
          </a:r>
        </a:p>
      </dsp:txBody>
      <dsp:txXfrm>
        <a:off x="6070915" y="2786747"/>
        <a:ext cx="1278947" cy="616660"/>
      </dsp:txXfrm>
    </dsp:sp>
    <dsp:sp modelId="{FFC4E12B-82CE-4E42-B3CC-0BD8C1BFBADD}">
      <dsp:nvSpPr>
        <dsp:cNvPr id="0" name=""/>
        <dsp:cNvSpPr/>
      </dsp:nvSpPr>
      <dsp:spPr>
        <a:xfrm rot="17700000">
          <a:off x="6871612" y="1068950"/>
          <a:ext cx="1278947" cy="61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473C3-5764-4E53-89F4-F74CE7DF2D63}">
      <dsp:nvSpPr>
        <dsp:cNvPr id="0" name=""/>
        <dsp:cNvSpPr/>
      </dsp:nvSpPr>
      <dsp:spPr>
        <a:xfrm rot="16200000">
          <a:off x="662130" y="-662130"/>
          <a:ext cx="1484052" cy="2808312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Retention</a:t>
          </a:r>
        </a:p>
      </dsp:txBody>
      <dsp:txXfrm rot="5400000">
        <a:off x="0" y="0"/>
        <a:ext cx="2808312" cy="1113039"/>
      </dsp:txXfrm>
    </dsp:sp>
    <dsp:sp modelId="{D43A0A2D-5A5B-4EDC-AD8E-E44AFED03DC8}">
      <dsp:nvSpPr>
        <dsp:cNvPr id="0" name=""/>
        <dsp:cNvSpPr/>
      </dsp:nvSpPr>
      <dsp:spPr>
        <a:xfrm>
          <a:off x="2808312" y="0"/>
          <a:ext cx="2808312" cy="1484052"/>
        </a:xfrm>
        <a:prstGeom prst="round1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Withdrawal</a:t>
          </a:r>
        </a:p>
      </dsp:txBody>
      <dsp:txXfrm>
        <a:off x="2808312" y="0"/>
        <a:ext cx="2808312" cy="1113039"/>
      </dsp:txXfrm>
    </dsp:sp>
    <dsp:sp modelId="{93AB0851-31AF-454A-94CD-19F40E221C75}">
      <dsp:nvSpPr>
        <dsp:cNvPr id="0" name=""/>
        <dsp:cNvSpPr/>
      </dsp:nvSpPr>
      <dsp:spPr>
        <a:xfrm rot="10800000">
          <a:off x="0" y="1484052"/>
          <a:ext cx="2808312" cy="1484052"/>
        </a:xfrm>
        <a:prstGeom prst="round1Rect">
          <a:avLst/>
        </a:prstGeom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New relationship</a:t>
          </a:r>
        </a:p>
      </dsp:txBody>
      <dsp:txXfrm rot="10800000">
        <a:off x="0" y="1855064"/>
        <a:ext cx="2808312" cy="1113039"/>
      </dsp:txXfrm>
    </dsp:sp>
    <dsp:sp modelId="{906B9242-0AF5-4FC8-B028-FEF84AB7CC01}">
      <dsp:nvSpPr>
        <dsp:cNvPr id="0" name=""/>
        <dsp:cNvSpPr/>
      </dsp:nvSpPr>
      <dsp:spPr>
        <a:xfrm rot="5400000">
          <a:off x="3470442" y="821921"/>
          <a:ext cx="1484052" cy="2808312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Internal affairs</a:t>
          </a:r>
        </a:p>
      </dsp:txBody>
      <dsp:txXfrm rot="-5400000">
        <a:off x="2808312" y="1855064"/>
        <a:ext cx="2808312" cy="1113039"/>
      </dsp:txXfrm>
    </dsp:sp>
    <dsp:sp modelId="{5968431B-68D8-458F-A53E-7A953E412E1E}">
      <dsp:nvSpPr>
        <dsp:cNvPr id="0" name=""/>
        <dsp:cNvSpPr/>
      </dsp:nvSpPr>
      <dsp:spPr>
        <a:xfrm>
          <a:off x="1965818" y="1113039"/>
          <a:ext cx="1684987" cy="742026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EURL</a:t>
          </a:r>
        </a:p>
      </dsp:txBody>
      <dsp:txXfrm>
        <a:off x="2002041" y="1149262"/>
        <a:ext cx="1612541" cy="6695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9D1AA-F0AF-4BBB-A574-67CA5B2095AC}">
      <dsp:nvSpPr>
        <dsp:cNvPr id="0" name=""/>
        <dsp:cNvSpPr/>
      </dsp:nvSpPr>
      <dsp:spPr>
        <a:xfrm>
          <a:off x="0" y="0"/>
          <a:ext cx="1737579" cy="4477718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Retention</a:t>
          </a:r>
        </a:p>
      </dsp:txBody>
      <dsp:txXfrm>
        <a:off x="0" y="0"/>
        <a:ext cx="1737579" cy="1343315"/>
      </dsp:txXfrm>
    </dsp:sp>
    <dsp:sp modelId="{278A02E1-3E76-4186-96AE-F3AFEE6BE118}">
      <dsp:nvSpPr>
        <dsp:cNvPr id="0" name=""/>
        <dsp:cNvSpPr/>
      </dsp:nvSpPr>
      <dsp:spPr>
        <a:xfrm>
          <a:off x="151654" y="1074184"/>
          <a:ext cx="1444568" cy="83520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 law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(pre IPC day)</a:t>
          </a:r>
        </a:p>
      </dsp:txBody>
      <dsp:txXfrm>
        <a:off x="176116" y="1098646"/>
        <a:ext cx="1395644" cy="786277"/>
      </dsp:txXfrm>
    </dsp:sp>
    <dsp:sp modelId="{DAE792FB-C3C5-4B3D-B831-6BBF898AAA7C}">
      <dsp:nvSpPr>
        <dsp:cNvPr id="0" name=""/>
        <dsp:cNvSpPr/>
      </dsp:nvSpPr>
      <dsp:spPr>
        <a:xfrm>
          <a:off x="144015" y="2133800"/>
          <a:ext cx="1395818" cy="73414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EU(W)A 2018</a:t>
          </a:r>
        </a:p>
      </dsp:txBody>
      <dsp:txXfrm>
        <a:off x="165517" y="2155302"/>
        <a:ext cx="1352814" cy="691139"/>
      </dsp:txXfrm>
    </dsp:sp>
    <dsp:sp modelId="{79A5AB0B-27B9-4674-B7A7-81DC349D8937}">
      <dsp:nvSpPr>
        <dsp:cNvPr id="0" name=""/>
        <dsp:cNvSpPr/>
      </dsp:nvSpPr>
      <dsp:spPr>
        <a:xfrm>
          <a:off x="144015" y="3166332"/>
          <a:ext cx="1453089" cy="621594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Delegated legislation</a:t>
          </a:r>
        </a:p>
      </dsp:txBody>
      <dsp:txXfrm>
        <a:off x="162221" y="3184538"/>
        <a:ext cx="1416677" cy="585182"/>
      </dsp:txXfrm>
    </dsp:sp>
    <dsp:sp modelId="{6EE661A8-CD99-4131-97CD-A59F20970168}">
      <dsp:nvSpPr>
        <dsp:cNvPr id="0" name=""/>
        <dsp:cNvSpPr/>
      </dsp:nvSpPr>
      <dsp:spPr>
        <a:xfrm>
          <a:off x="1875090" y="0"/>
          <a:ext cx="1737579" cy="4477718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Withdrawal</a:t>
          </a:r>
        </a:p>
      </dsp:txBody>
      <dsp:txXfrm>
        <a:off x="1875090" y="0"/>
        <a:ext cx="1737579" cy="1343315"/>
      </dsp:txXfrm>
    </dsp:sp>
    <dsp:sp modelId="{7CD2448D-6AF9-432F-A5A0-4144ABDACD21}">
      <dsp:nvSpPr>
        <dsp:cNvPr id="0" name=""/>
        <dsp:cNvSpPr/>
      </dsp:nvSpPr>
      <dsp:spPr>
        <a:xfrm>
          <a:off x="3737567" y="0"/>
          <a:ext cx="1737579" cy="4477718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relationship</a:t>
          </a:r>
        </a:p>
      </dsp:txBody>
      <dsp:txXfrm>
        <a:off x="3737567" y="0"/>
        <a:ext cx="1737579" cy="1343315"/>
      </dsp:txXfrm>
    </dsp:sp>
    <dsp:sp modelId="{D5AE5450-D284-40AF-B142-E19E03799F72}">
      <dsp:nvSpPr>
        <dsp:cNvPr id="0" name=""/>
        <dsp:cNvSpPr/>
      </dsp:nvSpPr>
      <dsp:spPr>
        <a:xfrm>
          <a:off x="3828852" y="1116457"/>
          <a:ext cx="1501824" cy="795356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FTA?</a:t>
          </a:r>
        </a:p>
      </dsp:txBody>
      <dsp:txXfrm>
        <a:off x="3852147" y="1139752"/>
        <a:ext cx="1455234" cy="748766"/>
      </dsp:txXfrm>
    </dsp:sp>
    <dsp:sp modelId="{EC7398BE-F651-4534-B672-54543CF2C832}">
      <dsp:nvSpPr>
        <dsp:cNvPr id="0" name=""/>
        <dsp:cNvSpPr/>
      </dsp:nvSpPr>
      <dsp:spPr>
        <a:xfrm>
          <a:off x="3842225" y="2201632"/>
          <a:ext cx="1501296" cy="68036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Act</a:t>
          </a:r>
        </a:p>
      </dsp:txBody>
      <dsp:txXfrm>
        <a:off x="3862152" y="2221559"/>
        <a:ext cx="1461442" cy="640508"/>
      </dsp:txXfrm>
    </dsp:sp>
    <dsp:sp modelId="{28F78CF0-D8C1-42A4-BE1E-84456C231E4C}">
      <dsp:nvSpPr>
        <dsp:cNvPr id="0" name=""/>
        <dsp:cNvSpPr/>
      </dsp:nvSpPr>
      <dsp:spPr>
        <a:xfrm>
          <a:off x="5605465" y="0"/>
          <a:ext cx="1737579" cy="4477718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Internal affairs</a:t>
          </a:r>
        </a:p>
      </dsp:txBody>
      <dsp:txXfrm>
        <a:off x="5605465" y="0"/>
        <a:ext cx="1737579" cy="1343315"/>
      </dsp:txXfrm>
    </dsp:sp>
    <dsp:sp modelId="{27C00F45-B51C-4C3A-B6C8-898364B5985C}">
      <dsp:nvSpPr>
        <dsp:cNvPr id="0" name=""/>
        <dsp:cNvSpPr/>
      </dsp:nvSpPr>
      <dsp:spPr>
        <a:xfrm>
          <a:off x="5785979" y="2101446"/>
          <a:ext cx="1327344" cy="1788570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Internal Market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Trade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Immigration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Fisheries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Agriculture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Environment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Finance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Private International Law Act</a:t>
          </a:r>
        </a:p>
      </dsp:txBody>
      <dsp:txXfrm>
        <a:off x="5824856" y="2140323"/>
        <a:ext cx="1249590" cy="17108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9D1AA-F0AF-4BBB-A574-67CA5B2095AC}">
      <dsp:nvSpPr>
        <dsp:cNvPr id="0" name=""/>
        <dsp:cNvSpPr/>
      </dsp:nvSpPr>
      <dsp:spPr>
        <a:xfrm>
          <a:off x="0" y="0"/>
          <a:ext cx="1737579" cy="4477718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Retention</a:t>
          </a:r>
        </a:p>
      </dsp:txBody>
      <dsp:txXfrm>
        <a:off x="0" y="0"/>
        <a:ext cx="1737579" cy="1343315"/>
      </dsp:txXfrm>
    </dsp:sp>
    <dsp:sp modelId="{278A02E1-3E76-4186-96AE-F3AFEE6BE118}">
      <dsp:nvSpPr>
        <dsp:cNvPr id="0" name=""/>
        <dsp:cNvSpPr/>
      </dsp:nvSpPr>
      <dsp:spPr>
        <a:xfrm>
          <a:off x="151654" y="1074184"/>
          <a:ext cx="1444568" cy="83520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 law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(pre IPC day)</a:t>
          </a:r>
        </a:p>
      </dsp:txBody>
      <dsp:txXfrm>
        <a:off x="176116" y="1098646"/>
        <a:ext cx="1395644" cy="786277"/>
      </dsp:txXfrm>
    </dsp:sp>
    <dsp:sp modelId="{DAE792FB-C3C5-4B3D-B831-6BBF898AAA7C}">
      <dsp:nvSpPr>
        <dsp:cNvPr id="0" name=""/>
        <dsp:cNvSpPr/>
      </dsp:nvSpPr>
      <dsp:spPr>
        <a:xfrm>
          <a:off x="144015" y="2133800"/>
          <a:ext cx="1395818" cy="73414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EU(W)A 2018</a:t>
          </a:r>
        </a:p>
      </dsp:txBody>
      <dsp:txXfrm>
        <a:off x="165517" y="2155302"/>
        <a:ext cx="1352814" cy="691139"/>
      </dsp:txXfrm>
    </dsp:sp>
    <dsp:sp modelId="{79A5AB0B-27B9-4674-B7A7-81DC349D8937}">
      <dsp:nvSpPr>
        <dsp:cNvPr id="0" name=""/>
        <dsp:cNvSpPr/>
      </dsp:nvSpPr>
      <dsp:spPr>
        <a:xfrm>
          <a:off x="144015" y="3166332"/>
          <a:ext cx="1453089" cy="621594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Delegated legislation</a:t>
          </a:r>
        </a:p>
      </dsp:txBody>
      <dsp:txXfrm>
        <a:off x="162221" y="3184538"/>
        <a:ext cx="1416677" cy="585182"/>
      </dsp:txXfrm>
    </dsp:sp>
    <dsp:sp modelId="{6EE661A8-CD99-4131-97CD-A59F20970168}">
      <dsp:nvSpPr>
        <dsp:cNvPr id="0" name=""/>
        <dsp:cNvSpPr/>
      </dsp:nvSpPr>
      <dsp:spPr>
        <a:xfrm>
          <a:off x="1875090" y="0"/>
          <a:ext cx="1737579" cy="4477718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Withdrawal</a:t>
          </a:r>
        </a:p>
      </dsp:txBody>
      <dsp:txXfrm>
        <a:off x="1875090" y="0"/>
        <a:ext cx="1737579" cy="1343315"/>
      </dsp:txXfrm>
    </dsp:sp>
    <dsp:sp modelId="{7CD2448D-6AF9-432F-A5A0-4144ABDACD21}">
      <dsp:nvSpPr>
        <dsp:cNvPr id="0" name=""/>
        <dsp:cNvSpPr/>
      </dsp:nvSpPr>
      <dsp:spPr>
        <a:xfrm>
          <a:off x="3737567" y="0"/>
          <a:ext cx="1737579" cy="4477718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relationship</a:t>
          </a:r>
        </a:p>
      </dsp:txBody>
      <dsp:txXfrm>
        <a:off x="3737567" y="0"/>
        <a:ext cx="1737579" cy="1343315"/>
      </dsp:txXfrm>
    </dsp:sp>
    <dsp:sp modelId="{D5AE5450-D284-40AF-B142-E19E03799F72}">
      <dsp:nvSpPr>
        <dsp:cNvPr id="0" name=""/>
        <dsp:cNvSpPr/>
      </dsp:nvSpPr>
      <dsp:spPr>
        <a:xfrm>
          <a:off x="3828852" y="1116457"/>
          <a:ext cx="1501824" cy="795356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FTA?</a:t>
          </a:r>
        </a:p>
      </dsp:txBody>
      <dsp:txXfrm>
        <a:off x="3852147" y="1139752"/>
        <a:ext cx="1455234" cy="748766"/>
      </dsp:txXfrm>
    </dsp:sp>
    <dsp:sp modelId="{EC7398BE-F651-4534-B672-54543CF2C832}">
      <dsp:nvSpPr>
        <dsp:cNvPr id="0" name=""/>
        <dsp:cNvSpPr/>
      </dsp:nvSpPr>
      <dsp:spPr>
        <a:xfrm>
          <a:off x="3842225" y="2201632"/>
          <a:ext cx="1501296" cy="68036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Act</a:t>
          </a:r>
        </a:p>
      </dsp:txBody>
      <dsp:txXfrm>
        <a:off x="3862152" y="2221559"/>
        <a:ext cx="1461442" cy="640508"/>
      </dsp:txXfrm>
    </dsp:sp>
    <dsp:sp modelId="{28F78CF0-D8C1-42A4-BE1E-84456C231E4C}">
      <dsp:nvSpPr>
        <dsp:cNvPr id="0" name=""/>
        <dsp:cNvSpPr/>
      </dsp:nvSpPr>
      <dsp:spPr>
        <a:xfrm>
          <a:off x="5605465" y="0"/>
          <a:ext cx="1737579" cy="4477718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Internal affairs</a:t>
          </a:r>
        </a:p>
      </dsp:txBody>
      <dsp:txXfrm>
        <a:off x="5605465" y="0"/>
        <a:ext cx="1737579" cy="1343315"/>
      </dsp:txXfrm>
    </dsp:sp>
    <dsp:sp modelId="{27C00F45-B51C-4C3A-B6C8-898364B5985C}">
      <dsp:nvSpPr>
        <dsp:cNvPr id="0" name=""/>
        <dsp:cNvSpPr/>
      </dsp:nvSpPr>
      <dsp:spPr>
        <a:xfrm>
          <a:off x="5785979" y="2101446"/>
          <a:ext cx="1327344" cy="1788570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Internal Market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Trade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Immigration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Fisheries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Agriculture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Environment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Finance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Private International Law Act</a:t>
          </a:r>
        </a:p>
      </dsp:txBody>
      <dsp:txXfrm>
        <a:off x="5824856" y="2140323"/>
        <a:ext cx="1249590" cy="17108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9D1AA-F0AF-4BBB-A574-67CA5B2095AC}">
      <dsp:nvSpPr>
        <dsp:cNvPr id="0" name=""/>
        <dsp:cNvSpPr/>
      </dsp:nvSpPr>
      <dsp:spPr>
        <a:xfrm>
          <a:off x="0" y="0"/>
          <a:ext cx="1737579" cy="4477718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Retention</a:t>
          </a:r>
        </a:p>
      </dsp:txBody>
      <dsp:txXfrm>
        <a:off x="0" y="0"/>
        <a:ext cx="1737579" cy="1343315"/>
      </dsp:txXfrm>
    </dsp:sp>
    <dsp:sp modelId="{278A02E1-3E76-4186-96AE-F3AFEE6BE118}">
      <dsp:nvSpPr>
        <dsp:cNvPr id="0" name=""/>
        <dsp:cNvSpPr/>
      </dsp:nvSpPr>
      <dsp:spPr>
        <a:xfrm>
          <a:off x="151654" y="1074184"/>
          <a:ext cx="1444568" cy="83520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 law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(pre IPC day)</a:t>
          </a:r>
        </a:p>
      </dsp:txBody>
      <dsp:txXfrm>
        <a:off x="176116" y="1098646"/>
        <a:ext cx="1395644" cy="786277"/>
      </dsp:txXfrm>
    </dsp:sp>
    <dsp:sp modelId="{DAE792FB-C3C5-4B3D-B831-6BBF898AAA7C}">
      <dsp:nvSpPr>
        <dsp:cNvPr id="0" name=""/>
        <dsp:cNvSpPr/>
      </dsp:nvSpPr>
      <dsp:spPr>
        <a:xfrm>
          <a:off x="144015" y="2133800"/>
          <a:ext cx="1395818" cy="73414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EU(W)A 2018</a:t>
          </a:r>
        </a:p>
      </dsp:txBody>
      <dsp:txXfrm>
        <a:off x="165517" y="2155302"/>
        <a:ext cx="1352814" cy="691139"/>
      </dsp:txXfrm>
    </dsp:sp>
    <dsp:sp modelId="{79A5AB0B-27B9-4674-B7A7-81DC349D8937}">
      <dsp:nvSpPr>
        <dsp:cNvPr id="0" name=""/>
        <dsp:cNvSpPr/>
      </dsp:nvSpPr>
      <dsp:spPr>
        <a:xfrm>
          <a:off x="144015" y="3166332"/>
          <a:ext cx="1453089" cy="621594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Delegated legislation</a:t>
          </a:r>
        </a:p>
      </dsp:txBody>
      <dsp:txXfrm>
        <a:off x="162221" y="3184538"/>
        <a:ext cx="1416677" cy="585182"/>
      </dsp:txXfrm>
    </dsp:sp>
    <dsp:sp modelId="{6EE661A8-CD99-4131-97CD-A59F20970168}">
      <dsp:nvSpPr>
        <dsp:cNvPr id="0" name=""/>
        <dsp:cNvSpPr/>
      </dsp:nvSpPr>
      <dsp:spPr>
        <a:xfrm>
          <a:off x="1875090" y="0"/>
          <a:ext cx="1737579" cy="4477718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Withdrawal</a:t>
          </a:r>
        </a:p>
      </dsp:txBody>
      <dsp:txXfrm>
        <a:off x="1875090" y="0"/>
        <a:ext cx="1737579" cy="1343315"/>
      </dsp:txXfrm>
    </dsp:sp>
    <dsp:sp modelId="{7CD2448D-6AF9-432F-A5A0-4144ABDACD21}">
      <dsp:nvSpPr>
        <dsp:cNvPr id="0" name=""/>
        <dsp:cNvSpPr/>
      </dsp:nvSpPr>
      <dsp:spPr>
        <a:xfrm>
          <a:off x="3737567" y="0"/>
          <a:ext cx="1737579" cy="4477718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relationship</a:t>
          </a:r>
        </a:p>
      </dsp:txBody>
      <dsp:txXfrm>
        <a:off x="3737567" y="0"/>
        <a:ext cx="1737579" cy="1343315"/>
      </dsp:txXfrm>
    </dsp:sp>
    <dsp:sp modelId="{D5AE5450-D284-40AF-B142-E19E03799F72}">
      <dsp:nvSpPr>
        <dsp:cNvPr id="0" name=""/>
        <dsp:cNvSpPr/>
      </dsp:nvSpPr>
      <dsp:spPr>
        <a:xfrm>
          <a:off x="3828852" y="1116457"/>
          <a:ext cx="1501824" cy="795356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FTA?</a:t>
          </a:r>
        </a:p>
      </dsp:txBody>
      <dsp:txXfrm>
        <a:off x="3852147" y="1139752"/>
        <a:ext cx="1455234" cy="748766"/>
      </dsp:txXfrm>
    </dsp:sp>
    <dsp:sp modelId="{EC7398BE-F651-4534-B672-54543CF2C832}">
      <dsp:nvSpPr>
        <dsp:cNvPr id="0" name=""/>
        <dsp:cNvSpPr/>
      </dsp:nvSpPr>
      <dsp:spPr>
        <a:xfrm>
          <a:off x="3842225" y="2201632"/>
          <a:ext cx="1501296" cy="68036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Act(s)</a:t>
          </a:r>
        </a:p>
      </dsp:txBody>
      <dsp:txXfrm>
        <a:off x="3862152" y="2221559"/>
        <a:ext cx="1461442" cy="640508"/>
      </dsp:txXfrm>
    </dsp:sp>
    <dsp:sp modelId="{28F78CF0-D8C1-42A4-BE1E-84456C231E4C}">
      <dsp:nvSpPr>
        <dsp:cNvPr id="0" name=""/>
        <dsp:cNvSpPr/>
      </dsp:nvSpPr>
      <dsp:spPr>
        <a:xfrm>
          <a:off x="5605465" y="0"/>
          <a:ext cx="1737579" cy="4477718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Internal affairs</a:t>
          </a:r>
        </a:p>
      </dsp:txBody>
      <dsp:txXfrm>
        <a:off x="5605465" y="0"/>
        <a:ext cx="1737579" cy="1343315"/>
      </dsp:txXfrm>
    </dsp:sp>
    <dsp:sp modelId="{27C00F45-B51C-4C3A-B6C8-898364B5985C}">
      <dsp:nvSpPr>
        <dsp:cNvPr id="0" name=""/>
        <dsp:cNvSpPr/>
      </dsp:nvSpPr>
      <dsp:spPr>
        <a:xfrm>
          <a:off x="5785979" y="2101446"/>
          <a:ext cx="1327344" cy="1788570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Internal Market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Trade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Immigration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Fisheries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Agriculture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Environment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Finance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Private International Law Act</a:t>
          </a:r>
        </a:p>
      </dsp:txBody>
      <dsp:txXfrm>
        <a:off x="5824856" y="2140323"/>
        <a:ext cx="1249590" cy="17108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8202F-4107-4690-BB6D-4E1F0FD8A7A1}">
      <dsp:nvSpPr>
        <dsp:cNvPr id="0" name=""/>
        <dsp:cNvSpPr/>
      </dsp:nvSpPr>
      <dsp:spPr>
        <a:xfrm>
          <a:off x="2398823" y="0"/>
          <a:ext cx="2163673" cy="216400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0CFA22-0374-4546-A3A3-2BE2FF1A7756}">
      <dsp:nvSpPr>
        <dsp:cNvPr id="0" name=""/>
        <dsp:cNvSpPr/>
      </dsp:nvSpPr>
      <dsp:spPr>
        <a:xfrm>
          <a:off x="2877066" y="781270"/>
          <a:ext cx="1202311" cy="601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Deficiency amendments</a:t>
          </a:r>
        </a:p>
      </dsp:txBody>
      <dsp:txXfrm>
        <a:off x="2877066" y="781270"/>
        <a:ext cx="1202311" cy="601011"/>
      </dsp:txXfrm>
    </dsp:sp>
    <dsp:sp modelId="{7AFDFA1B-179D-49B6-8A59-F958302D7E12}">
      <dsp:nvSpPr>
        <dsp:cNvPr id="0" name=""/>
        <dsp:cNvSpPr/>
      </dsp:nvSpPr>
      <dsp:spPr>
        <a:xfrm>
          <a:off x="1797870" y="1243380"/>
          <a:ext cx="2163673" cy="216400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1BEC43-17D5-4F9A-9491-9B479F35A2B9}">
      <dsp:nvSpPr>
        <dsp:cNvPr id="0" name=""/>
        <dsp:cNvSpPr/>
      </dsp:nvSpPr>
      <dsp:spPr>
        <a:xfrm>
          <a:off x="2278551" y="2031843"/>
          <a:ext cx="1202311" cy="601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Withdrawal amendments</a:t>
          </a:r>
        </a:p>
      </dsp:txBody>
      <dsp:txXfrm>
        <a:off x="2278551" y="2031843"/>
        <a:ext cx="1202311" cy="601011"/>
      </dsp:txXfrm>
    </dsp:sp>
    <dsp:sp modelId="{CCAC94FE-A7D1-4A78-BA61-0BC1BC81E89C}">
      <dsp:nvSpPr>
        <dsp:cNvPr id="0" name=""/>
        <dsp:cNvSpPr/>
      </dsp:nvSpPr>
      <dsp:spPr>
        <a:xfrm>
          <a:off x="2552820" y="2635552"/>
          <a:ext cx="1858930" cy="185967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98ACA-B0AD-472B-8EDD-6267BA69AE66}">
      <dsp:nvSpPr>
        <dsp:cNvPr id="0" name=""/>
        <dsp:cNvSpPr/>
      </dsp:nvSpPr>
      <dsp:spPr>
        <a:xfrm>
          <a:off x="2879910" y="3284213"/>
          <a:ext cx="1202311" cy="601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New relationship amendments</a:t>
          </a:r>
        </a:p>
      </dsp:txBody>
      <dsp:txXfrm>
        <a:off x="2879910" y="3284213"/>
        <a:ext cx="1202311" cy="60101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9D1AA-F0AF-4BBB-A574-67CA5B2095AC}">
      <dsp:nvSpPr>
        <dsp:cNvPr id="0" name=""/>
        <dsp:cNvSpPr/>
      </dsp:nvSpPr>
      <dsp:spPr>
        <a:xfrm>
          <a:off x="0" y="0"/>
          <a:ext cx="1737579" cy="4477718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Retention</a:t>
          </a:r>
        </a:p>
      </dsp:txBody>
      <dsp:txXfrm>
        <a:off x="0" y="0"/>
        <a:ext cx="1737579" cy="1343315"/>
      </dsp:txXfrm>
    </dsp:sp>
    <dsp:sp modelId="{278A02E1-3E76-4186-96AE-F3AFEE6BE118}">
      <dsp:nvSpPr>
        <dsp:cNvPr id="0" name=""/>
        <dsp:cNvSpPr/>
      </dsp:nvSpPr>
      <dsp:spPr>
        <a:xfrm>
          <a:off x="151654" y="1074184"/>
          <a:ext cx="1444568" cy="83520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 law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(pre IPC day)</a:t>
          </a:r>
        </a:p>
      </dsp:txBody>
      <dsp:txXfrm>
        <a:off x="176116" y="1098646"/>
        <a:ext cx="1395644" cy="786277"/>
      </dsp:txXfrm>
    </dsp:sp>
    <dsp:sp modelId="{DAE792FB-C3C5-4B3D-B831-6BBF898AAA7C}">
      <dsp:nvSpPr>
        <dsp:cNvPr id="0" name=""/>
        <dsp:cNvSpPr/>
      </dsp:nvSpPr>
      <dsp:spPr>
        <a:xfrm>
          <a:off x="144015" y="2133800"/>
          <a:ext cx="1395818" cy="73414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EU(W)A 2018</a:t>
          </a:r>
        </a:p>
      </dsp:txBody>
      <dsp:txXfrm>
        <a:off x="165517" y="2155302"/>
        <a:ext cx="1352814" cy="691139"/>
      </dsp:txXfrm>
    </dsp:sp>
    <dsp:sp modelId="{79A5AB0B-27B9-4674-B7A7-81DC349D8937}">
      <dsp:nvSpPr>
        <dsp:cNvPr id="0" name=""/>
        <dsp:cNvSpPr/>
      </dsp:nvSpPr>
      <dsp:spPr>
        <a:xfrm>
          <a:off x="144015" y="3166332"/>
          <a:ext cx="1453089" cy="621594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Delegated legislation</a:t>
          </a:r>
        </a:p>
      </dsp:txBody>
      <dsp:txXfrm>
        <a:off x="162221" y="3184538"/>
        <a:ext cx="1416677" cy="585182"/>
      </dsp:txXfrm>
    </dsp:sp>
    <dsp:sp modelId="{6EE661A8-CD99-4131-97CD-A59F20970168}">
      <dsp:nvSpPr>
        <dsp:cNvPr id="0" name=""/>
        <dsp:cNvSpPr/>
      </dsp:nvSpPr>
      <dsp:spPr>
        <a:xfrm>
          <a:off x="1875090" y="0"/>
          <a:ext cx="1737579" cy="4477718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Withdrawal</a:t>
          </a:r>
        </a:p>
      </dsp:txBody>
      <dsp:txXfrm>
        <a:off x="1875090" y="0"/>
        <a:ext cx="1737579" cy="1343315"/>
      </dsp:txXfrm>
    </dsp:sp>
    <dsp:sp modelId="{7CD2448D-6AF9-432F-A5A0-4144ABDACD21}">
      <dsp:nvSpPr>
        <dsp:cNvPr id="0" name=""/>
        <dsp:cNvSpPr/>
      </dsp:nvSpPr>
      <dsp:spPr>
        <a:xfrm>
          <a:off x="3737567" y="0"/>
          <a:ext cx="1737579" cy="4477718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relationship</a:t>
          </a:r>
        </a:p>
      </dsp:txBody>
      <dsp:txXfrm>
        <a:off x="3737567" y="0"/>
        <a:ext cx="1737579" cy="1343315"/>
      </dsp:txXfrm>
    </dsp:sp>
    <dsp:sp modelId="{D5AE5450-D284-40AF-B142-E19E03799F72}">
      <dsp:nvSpPr>
        <dsp:cNvPr id="0" name=""/>
        <dsp:cNvSpPr/>
      </dsp:nvSpPr>
      <dsp:spPr>
        <a:xfrm>
          <a:off x="3828852" y="1116457"/>
          <a:ext cx="1501824" cy="795356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FTA?</a:t>
          </a:r>
        </a:p>
      </dsp:txBody>
      <dsp:txXfrm>
        <a:off x="3852147" y="1139752"/>
        <a:ext cx="1455234" cy="748766"/>
      </dsp:txXfrm>
    </dsp:sp>
    <dsp:sp modelId="{EC7398BE-F651-4534-B672-54543CF2C832}">
      <dsp:nvSpPr>
        <dsp:cNvPr id="0" name=""/>
        <dsp:cNvSpPr/>
      </dsp:nvSpPr>
      <dsp:spPr>
        <a:xfrm>
          <a:off x="3842225" y="2201632"/>
          <a:ext cx="1501296" cy="68036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New Act(s)</a:t>
          </a:r>
        </a:p>
      </dsp:txBody>
      <dsp:txXfrm>
        <a:off x="3862152" y="2221559"/>
        <a:ext cx="1461442" cy="640508"/>
      </dsp:txXfrm>
    </dsp:sp>
    <dsp:sp modelId="{28F78CF0-D8C1-42A4-BE1E-84456C231E4C}">
      <dsp:nvSpPr>
        <dsp:cNvPr id="0" name=""/>
        <dsp:cNvSpPr/>
      </dsp:nvSpPr>
      <dsp:spPr>
        <a:xfrm>
          <a:off x="5605465" y="0"/>
          <a:ext cx="1737579" cy="4477718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bg1"/>
              </a:solidFill>
            </a:rPr>
            <a:t>Internal affairs</a:t>
          </a:r>
        </a:p>
      </dsp:txBody>
      <dsp:txXfrm>
        <a:off x="5605465" y="0"/>
        <a:ext cx="1737579" cy="1343315"/>
      </dsp:txXfrm>
    </dsp:sp>
    <dsp:sp modelId="{27C00F45-B51C-4C3A-B6C8-898364B5985C}">
      <dsp:nvSpPr>
        <dsp:cNvPr id="0" name=""/>
        <dsp:cNvSpPr/>
      </dsp:nvSpPr>
      <dsp:spPr>
        <a:xfrm>
          <a:off x="5785979" y="2101446"/>
          <a:ext cx="1327344" cy="1788570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Internal Market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Trade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Immigration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Fisheries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Agriculture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Environment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Finance Act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050" kern="1200" dirty="0">
              <a:solidFill>
                <a:schemeClr val="bg1"/>
              </a:solidFill>
            </a:rPr>
            <a:t>Private International Law Act</a:t>
          </a:r>
        </a:p>
      </dsp:txBody>
      <dsp:txXfrm>
        <a:off x="5824856" y="2140323"/>
        <a:ext cx="1249590" cy="1710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049EB-3D5B-4485-8ABA-EBCE2A82724D}" type="datetimeFigureOut">
              <a:rPr lang="en-GB" smtClean="0"/>
              <a:pPr/>
              <a:t>06/10/2020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6899"/>
            <a:ext cx="2944958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8" y="9376899"/>
            <a:ext cx="2944958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070D9-D1ED-4F16-8CAD-EFE9293DD9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04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129AE-E857-40E8-9F61-A22F82BEA545}" type="datetimeFigureOut">
              <a:rPr lang="en-GB" smtClean="0"/>
              <a:pPr/>
              <a:t>06/10/2020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46FCA-7B5F-4CE1-AABD-9972663851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6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952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48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+44 (0)20 7405 7211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268413"/>
            <a:ext cx="7464425" cy="2278062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40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  <a:br>
              <a:rPr lang="en-GB" sz="40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r>
              <a:rPr lang="en-GB" sz="40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SUBTITLE</a:t>
            </a:r>
            <a:br>
              <a:rPr lang="en-GB" sz="40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endParaRPr lang="en-GB" sz="2800" dirty="0">
              <a:solidFill>
                <a:srgbClr val="8E0000"/>
              </a:solidFill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3429000"/>
            <a:ext cx="4535488" cy="216058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Name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Barrister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Monckton Chambers</a:t>
            </a:r>
          </a:p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945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2pPr marL="914400" indent="-457200">
              <a:buFont typeface="Arial" panose="020B0604020202020204" pitchFamily="34" charset="0"/>
              <a:buChar char="•"/>
              <a:defRPr/>
            </a:lvl2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/>
              <a:t>+44 (0)20 7405 7211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6614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8626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800100" indent="-342900">
              <a:buFont typeface="Arial" panose="020B0604020202020204" pitchFamily="34" charset="0"/>
              <a:buChar char="•"/>
              <a:defRPr sz="2000"/>
            </a:lvl2pPr>
            <a:lvl3pPr>
              <a:defRPr sz="1800"/>
            </a:lvl3pPr>
            <a:lvl4pPr marL="1657350" indent="-285750">
              <a:buFont typeface="Arial" panose="020B0604020202020204" pitchFamily="34" charset="0"/>
              <a:buChar char="•"/>
              <a:defRPr sz="1600"/>
            </a:lvl4pPr>
            <a:lvl5pPr marL="2114550" indent="-285750"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8626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800100" indent="-342900">
              <a:buFont typeface="Arial" panose="020B0604020202020204" pitchFamily="34" charset="0"/>
              <a:buChar char="•"/>
              <a:defRPr sz="2000"/>
            </a:lvl2pPr>
            <a:lvl3pPr>
              <a:defRPr sz="1800"/>
            </a:lvl3pPr>
            <a:lvl4pPr marL="1657350" indent="-285750">
              <a:buFont typeface="Arial" panose="020B0604020202020204" pitchFamily="34" charset="0"/>
              <a:buChar char="•"/>
              <a:defRPr sz="1600"/>
            </a:lvl4pPr>
            <a:lvl5pPr marL="2114550" indent="-285750"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+44 (0)20 7405 7211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52414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+44 (0)20 7405 7211</a:t>
            </a:r>
          </a:p>
        </p:txBody>
      </p:sp>
      <p:sp>
        <p:nvSpPr>
          <p:cNvPr id="6" name="Title 3"/>
          <p:cNvSpPr txBox="1">
            <a:spLocks/>
          </p:cNvSpPr>
          <p:nvPr userDrawn="1"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rgbClr val="862633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02183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/>
              <a:t>+44 (0)20 7405 7211</a:t>
            </a:r>
          </a:p>
        </p:txBody>
      </p:sp>
      <p:sp>
        <p:nvSpPr>
          <p:cNvPr id="9" name="Content Placeholder 2"/>
          <p:cNvSpPr txBox="1">
            <a:spLocks/>
          </p:cNvSpPr>
          <p:nvPr userDrawn="1"/>
        </p:nvSpPr>
        <p:spPr bwMode="auto">
          <a:xfrm>
            <a:off x="1763713" y="1412875"/>
            <a:ext cx="7200900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lvl="1" indent="-571500">
              <a:defRPr/>
            </a:pPr>
            <a:r>
              <a:rPr lang="en-GB" sz="28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		</a:t>
            </a:r>
            <a:r>
              <a:rPr lang="en-GB" sz="40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Thank You</a:t>
            </a:r>
          </a:p>
          <a:p>
            <a:pPr marL="571500" lvl="1" indent="-571500">
              <a:defRPr/>
            </a:pPr>
            <a:r>
              <a:rPr lang="en-US" sz="28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</a:t>
            </a:r>
          </a:p>
          <a:p>
            <a:pPr marL="571500" lvl="1" indent="-571500">
              <a:defRPr/>
            </a:pPr>
            <a:r>
              <a:rPr lang="en-US" sz="28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</a:t>
            </a:r>
            <a:r>
              <a:rPr lang="en-US" sz="32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Name		</a:t>
            </a:r>
            <a:endParaRPr lang="en-GB" sz="3200" dirty="0">
              <a:solidFill>
                <a:srgbClr val="862633"/>
              </a:solidFill>
              <a:latin typeface="Gill Sans MT" pitchFamily="34" charset="0"/>
              <a:cs typeface="Arial" charset="0"/>
            </a:endParaRPr>
          </a:p>
          <a:p>
            <a:pPr marL="571500" lvl="1" indent="-571500">
              <a:defRPr/>
            </a:pPr>
            <a:r>
              <a:rPr lang="en-US" sz="32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Monckton Chambers		</a:t>
            </a:r>
          </a:p>
          <a:p>
            <a:pPr marL="571500" lvl="1" indent="-571500">
              <a:defRPr/>
            </a:pPr>
            <a:r>
              <a:rPr lang="en-US" sz="32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email@monckton.com</a:t>
            </a:r>
            <a:r>
              <a:rPr lang="en-US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		</a:t>
            </a:r>
            <a:endParaRPr lang="en-GB" sz="24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marL="571500" lvl="1" indent="-571500">
              <a:defRPr/>
            </a:pPr>
            <a:endParaRPr lang="en-GB" sz="2800" dirty="0"/>
          </a:p>
          <a:p>
            <a:pPr marL="0" lvl="1" indent="0">
              <a:buFontTx/>
              <a:buNone/>
              <a:defRPr/>
            </a:pPr>
            <a:endParaRPr lang="en-GB" sz="2800" dirty="0"/>
          </a:p>
          <a:p>
            <a:pPr marL="514350" lvl="1" indent="-514350">
              <a:buFontTx/>
              <a:buAutoNum type="alphaLcPeriod"/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96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+44 (0)20 7405 7211</a:t>
            </a:r>
          </a:p>
        </p:txBody>
      </p:sp>
      <p:pic>
        <p:nvPicPr>
          <p:cNvPr id="7" name="Picture 2" descr="S:\Marketing\New Marketing\DESIGN\MONCKTON LOGO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165056"/>
            <a:ext cx="16811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063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1" r:id="rId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6137" y="1268760"/>
            <a:ext cx="7464425" cy="2278062"/>
          </a:xfrm>
        </p:spPr>
        <p:txBody>
          <a:bodyPr rtlCol="0">
            <a:noAutofit/>
          </a:bodyPr>
          <a:lstStyle/>
          <a:p>
            <a:pPr algn="r">
              <a:defRPr/>
            </a:pPr>
            <a:r>
              <a:rPr lang="en-GB" sz="40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What is EU Relations Law? The Legal Ecosystem after Brexit</a:t>
            </a:r>
            <a:endParaRPr lang="en-GB" sz="2800" i="1" dirty="0">
              <a:solidFill>
                <a:srgbClr val="8E0000"/>
              </a:solidFill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11562" y="3356992"/>
            <a:ext cx="4535488" cy="2664644"/>
          </a:xfrm>
        </p:spPr>
        <p:txBody>
          <a:bodyPr rtlCol="0">
            <a:norm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b="1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Jack Williams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Barrister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Monckton Chambers</a:t>
            </a:r>
          </a:p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484163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B3CCD0E-004E-45C6-98BF-5CB11DE9F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16216" y="6109917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</p:spTree>
    <p:extLst>
      <p:ext uri="{BB962C8B-B14F-4D97-AF65-F5344CB8AC3E}">
        <p14:creationId xmlns:p14="http://schemas.microsoft.com/office/powerpoint/2010/main" val="328807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336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Gill Sans MT" panose="020B0502020104020203" pitchFamily="34" charset="0"/>
              </a:rPr>
              <a:t>www.eurelationslaw.com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1BDCAC-F17F-4D44-B32E-BECDECA1C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2499" y="778447"/>
            <a:ext cx="6080727" cy="54046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6DF6E79-A83C-429C-92E4-FE6906854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24238"/>
            <a:ext cx="3203848" cy="240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799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6137" y="1268760"/>
            <a:ext cx="7464425" cy="2278062"/>
          </a:xfrm>
        </p:spPr>
        <p:txBody>
          <a:bodyPr rtlCol="0">
            <a:noAutofit/>
          </a:bodyPr>
          <a:lstStyle/>
          <a:p>
            <a:pPr algn="r">
              <a:defRPr/>
            </a:pPr>
            <a:r>
              <a:rPr lang="en-GB" sz="40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What is EU Relations Law? The Legal Ecosystem after Brexit</a:t>
            </a:r>
            <a:endParaRPr lang="en-GB" sz="2800" i="1" dirty="0">
              <a:solidFill>
                <a:srgbClr val="8E0000"/>
              </a:solidFill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11562" y="3356992"/>
            <a:ext cx="4535488" cy="2664644"/>
          </a:xfrm>
        </p:spPr>
        <p:txBody>
          <a:bodyPr rtlCol="0">
            <a:norm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b="1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Jack Williams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Barrister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Monckton Chambers</a:t>
            </a:r>
          </a:p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484163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B3CCD0E-004E-45C6-98BF-5CB11DE9F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16216" y="6109917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</p:spTree>
    <p:extLst>
      <p:ext uri="{BB962C8B-B14F-4D97-AF65-F5344CB8AC3E}">
        <p14:creationId xmlns:p14="http://schemas.microsoft.com/office/powerpoint/2010/main" val="2764186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12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Timeline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59532" y="1196752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983E96B-1DE9-4F59-8BC3-153C47338B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4183919"/>
              </p:ext>
            </p:extLst>
          </p:nvPr>
        </p:nvGraphicFramePr>
        <p:xfrm>
          <a:off x="468488" y="1448370"/>
          <a:ext cx="8063952" cy="4012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6C113439-E12D-49D1-9142-4AD766C3193D}"/>
              </a:ext>
            </a:extLst>
          </p:cNvPr>
          <p:cNvSpPr txBox="1"/>
          <p:nvPr/>
        </p:nvSpPr>
        <p:spPr>
          <a:xfrm>
            <a:off x="1259632" y="5559310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transition/implementation period         a mini transition?</a:t>
            </a:r>
          </a:p>
          <a:p>
            <a:r>
              <a:rPr lang="en-GB" dirty="0"/>
              <a:t>				       period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B6D7713-54B9-4990-A36E-E8BFACEB91BC}"/>
              </a:ext>
            </a:extLst>
          </p:cNvPr>
          <p:cNvCxnSpPr/>
          <p:nvPr/>
        </p:nvCxnSpPr>
        <p:spPr>
          <a:xfrm>
            <a:off x="1547664" y="5460999"/>
            <a:ext cx="273630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5A53AE-77FC-4E2B-8F9A-D9B6E067F65F}"/>
              </a:ext>
            </a:extLst>
          </p:cNvPr>
          <p:cNvCxnSpPr>
            <a:cxnSpLocks/>
          </p:cNvCxnSpPr>
          <p:nvPr/>
        </p:nvCxnSpPr>
        <p:spPr>
          <a:xfrm>
            <a:off x="5076056" y="5445224"/>
            <a:ext cx="72008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122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12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EU Relations Law (EURL): The Legal Ecosystem (1)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07166" y="1196752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EC5BA1A-CFBE-4E88-885A-5DFFBBBC5A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670796"/>
              </p:ext>
            </p:extLst>
          </p:nvPr>
        </p:nvGraphicFramePr>
        <p:xfrm>
          <a:off x="1907704" y="2359903"/>
          <a:ext cx="5616624" cy="296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6E201C03-A2FF-4041-B07C-9C6B5C7526D9}"/>
              </a:ext>
            </a:extLst>
          </p:cNvPr>
          <p:cNvSpPr/>
          <p:nvPr/>
        </p:nvSpPr>
        <p:spPr>
          <a:xfrm>
            <a:off x="1979712" y="1818953"/>
            <a:ext cx="5400600" cy="540950"/>
          </a:xfrm>
          <a:prstGeom prst="triangle">
            <a:avLst>
              <a:gd name="adj" fmla="val 495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Institutional framework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E56FBB0-9363-4CFC-8AC4-8B8F38214907}"/>
              </a:ext>
            </a:extLst>
          </p:cNvPr>
          <p:cNvSpPr/>
          <p:nvPr/>
        </p:nvSpPr>
        <p:spPr>
          <a:xfrm>
            <a:off x="1907704" y="5328007"/>
            <a:ext cx="5616624" cy="693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International agreements</a:t>
            </a:r>
          </a:p>
          <a:p>
            <a:pPr algn="ctr"/>
            <a:r>
              <a:rPr lang="en-GB" sz="1400" dirty="0"/>
              <a:t>EU law</a:t>
            </a:r>
          </a:p>
          <a:p>
            <a:pPr algn="ctr"/>
            <a:r>
              <a:rPr lang="en-GB" sz="1400" dirty="0"/>
              <a:t>Domestic law incl. devolution arrangements</a:t>
            </a:r>
          </a:p>
        </p:txBody>
      </p:sp>
    </p:spTree>
    <p:extLst>
      <p:ext uri="{BB962C8B-B14F-4D97-AF65-F5344CB8AC3E}">
        <p14:creationId xmlns:p14="http://schemas.microsoft.com/office/powerpoint/2010/main" val="55548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85" y="1153533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EU Relations Law (EURL): The Legal Ecosystem (II)</a:t>
            </a:r>
            <a:endParaRPr lang="en-GB" sz="3200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2BBC174-B6E7-440E-B859-CF0CB0697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31466"/>
              </p:ext>
            </p:extLst>
          </p:nvPr>
        </p:nvGraphicFramePr>
        <p:xfrm>
          <a:off x="899592" y="1327545"/>
          <a:ext cx="7344816" cy="447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F38A1B40-58EC-4173-8FC9-604BA356387F}"/>
              </a:ext>
            </a:extLst>
          </p:cNvPr>
          <p:cNvGrpSpPr/>
          <p:nvPr/>
        </p:nvGrpSpPr>
        <p:grpSpPr>
          <a:xfrm>
            <a:off x="2874165" y="2398139"/>
            <a:ext cx="1459089" cy="841216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034F174-6F86-4D6F-89F5-EFA6180BB447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A297595F-EF99-412A-ADD4-2F27EEE73C5B}"/>
                </a:ext>
              </a:extLst>
            </p:cNvPr>
            <p:cNvSpPr txBox="1"/>
            <p:nvPr/>
          </p:nvSpPr>
          <p:spPr>
            <a:xfrm>
              <a:off x="215938" y="1254181"/>
              <a:ext cx="1049670" cy="10594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dirty="0"/>
                <a:t>WA &amp; NI Protocol</a:t>
              </a:r>
              <a:endParaRPr lang="en-GB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E4F438F-D768-43F4-BD08-A18A016E64C0}"/>
              </a:ext>
            </a:extLst>
          </p:cNvPr>
          <p:cNvGrpSpPr/>
          <p:nvPr/>
        </p:nvGrpSpPr>
        <p:grpSpPr>
          <a:xfrm>
            <a:off x="2935175" y="3511062"/>
            <a:ext cx="1426165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91D2427-1FE4-4681-B31E-3B68C8BDFF40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: Rounded Corners 4">
              <a:extLst>
                <a:ext uri="{FF2B5EF4-FFF2-40B4-BE49-F238E27FC236}">
                  <a16:creationId xmlns:a16="http://schemas.microsoft.com/office/drawing/2014/main" id="{FB3864D7-2090-4693-969A-87D95692AB64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EU(WA)A 2020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9ED6488-5941-43A1-9773-D5B85B96886D}"/>
              </a:ext>
            </a:extLst>
          </p:cNvPr>
          <p:cNvCxnSpPr>
            <a:cxnSpLocks/>
          </p:cNvCxnSpPr>
          <p:nvPr/>
        </p:nvCxnSpPr>
        <p:spPr>
          <a:xfrm>
            <a:off x="300952" y="3340540"/>
            <a:ext cx="8208912" cy="175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Arrow: Left 26">
            <a:extLst>
              <a:ext uri="{FF2B5EF4-FFF2-40B4-BE49-F238E27FC236}">
                <a16:creationId xmlns:a16="http://schemas.microsoft.com/office/drawing/2014/main" id="{E5278784-48F1-44C1-BC96-4B5BA77436E5}"/>
              </a:ext>
            </a:extLst>
          </p:cNvPr>
          <p:cNvSpPr/>
          <p:nvPr/>
        </p:nvSpPr>
        <p:spPr>
          <a:xfrm>
            <a:off x="6156176" y="2492896"/>
            <a:ext cx="1443409" cy="6207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92764AD-42F8-453C-A08E-666320D79771}"/>
              </a:ext>
            </a:extLst>
          </p:cNvPr>
          <p:cNvGrpSpPr/>
          <p:nvPr/>
        </p:nvGrpSpPr>
        <p:grpSpPr>
          <a:xfrm>
            <a:off x="2900831" y="4454684"/>
            <a:ext cx="1504577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CE745440-08DF-44F9-B56D-B0F43ED2EF82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angle: Rounded Corners 4">
              <a:extLst>
                <a:ext uri="{FF2B5EF4-FFF2-40B4-BE49-F238E27FC236}">
                  <a16:creationId xmlns:a16="http://schemas.microsoft.com/office/drawing/2014/main" id="{8E019867-F37B-4A9C-8560-9CD160EBBB25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A351935-59AE-4339-8CEE-193640CBA757}"/>
              </a:ext>
            </a:extLst>
          </p:cNvPr>
          <p:cNvGrpSpPr/>
          <p:nvPr/>
        </p:nvGrpSpPr>
        <p:grpSpPr>
          <a:xfrm>
            <a:off x="4738594" y="4472806"/>
            <a:ext cx="1504577" cy="657144"/>
            <a:chOff x="145684" y="1220390"/>
            <a:chExt cx="1153715" cy="1225351"/>
          </a:xfrm>
          <a:solidFill>
            <a:schemeClr val="accent3"/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4D0B2ECE-3685-413C-B2B2-FFC1CCBF3D55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ectangle: Rounded Corners 4">
              <a:extLst>
                <a:ext uri="{FF2B5EF4-FFF2-40B4-BE49-F238E27FC236}">
                  <a16:creationId xmlns:a16="http://schemas.microsoft.com/office/drawing/2014/main" id="{BABB208A-C754-4A86-90F3-686D7152A376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2AC718E9-FD9A-4484-A387-C3B9800291D7}"/>
              </a:ext>
            </a:extLst>
          </p:cNvPr>
          <p:cNvSpPr/>
          <p:nvPr/>
        </p:nvSpPr>
        <p:spPr>
          <a:xfrm>
            <a:off x="2771800" y="1268759"/>
            <a:ext cx="6242120" cy="47832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201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85" y="1153533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EU Relations Law (EURL): The Legal Ecosystem (III)</a:t>
            </a:r>
            <a:endParaRPr lang="en-GB" sz="3200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2BBC174-B6E7-440E-B859-CF0CB0697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9941939"/>
              </p:ext>
            </p:extLst>
          </p:nvPr>
        </p:nvGraphicFramePr>
        <p:xfrm>
          <a:off x="899592" y="1327545"/>
          <a:ext cx="7344816" cy="447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F38A1B40-58EC-4173-8FC9-604BA356387F}"/>
              </a:ext>
            </a:extLst>
          </p:cNvPr>
          <p:cNvGrpSpPr/>
          <p:nvPr/>
        </p:nvGrpSpPr>
        <p:grpSpPr>
          <a:xfrm>
            <a:off x="2874165" y="2398139"/>
            <a:ext cx="1459089" cy="841216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034F174-6F86-4D6F-89F5-EFA6180BB447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A297595F-EF99-412A-ADD4-2F27EEE73C5B}"/>
                </a:ext>
              </a:extLst>
            </p:cNvPr>
            <p:cNvSpPr txBox="1"/>
            <p:nvPr/>
          </p:nvSpPr>
          <p:spPr>
            <a:xfrm>
              <a:off x="215938" y="1254181"/>
              <a:ext cx="1049670" cy="10594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dirty="0"/>
                <a:t>WA &amp; NI Protocol</a:t>
              </a:r>
              <a:endParaRPr lang="en-GB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E4F438F-D768-43F4-BD08-A18A016E64C0}"/>
              </a:ext>
            </a:extLst>
          </p:cNvPr>
          <p:cNvGrpSpPr/>
          <p:nvPr/>
        </p:nvGrpSpPr>
        <p:grpSpPr>
          <a:xfrm>
            <a:off x="2935175" y="3511062"/>
            <a:ext cx="1426165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91D2427-1FE4-4681-B31E-3B68C8BDFF40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: Rounded Corners 4">
              <a:extLst>
                <a:ext uri="{FF2B5EF4-FFF2-40B4-BE49-F238E27FC236}">
                  <a16:creationId xmlns:a16="http://schemas.microsoft.com/office/drawing/2014/main" id="{FB3864D7-2090-4693-969A-87D95692AB64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EU(WA)A 2020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9ED6488-5941-43A1-9773-D5B85B96886D}"/>
              </a:ext>
            </a:extLst>
          </p:cNvPr>
          <p:cNvCxnSpPr>
            <a:cxnSpLocks/>
          </p:cNvCxnSpPr>
          <p:nvPr/>
        </p:nvCxnSpPr>
        <p:spPr>
          <a:xfrm>
            <a:off x="300952" y="3340540"/>
            <a:ext cx="8208912" cy="175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Arrow: Left 26">
            <a:extLst>
              <a:ext uri="{FF2B5EF4-FFF2-40B4-BE49-F238E27FC236}">
                <a16:creationId xmlns:a16="http://schemas.microsoft.com/office/drawing/2014/main" id="{E5278784-48F1-44C1-BC96-4B5BA77436E5}"/>
              </a:ext>
            </a:extLst>
          </p:cNvPr>
          <p:cNvSpPr/>
          <p:nvPr/>
        </p:nvSpPr>
        <p:spPr>
          <a:xfrm>
            <a:off x="6156176" y="2492896"/>
            <a:ext cx="1443409" cy="6207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92764AD-42F8-453C-A08E-666320D79771}"/>
              </a:ext>
            </a:extLst>
          </p:cNvPr>
          <p:cNvGrpSpPr/>
          <p:nvPr/>
        </p:nvGrpSpPr>
        <p:grpSpPr>
          <a:xfrm>
            <a:off x="2900831" y="4454684"/>
            <a:ext cx="1504577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CE745440-08DF-44F9-B56D-B0F43ED2EF82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angle: Rounded Corners 4">
              <a:extLst>
                <a:ext uri="{FF2B5EF4-FFF2-40B4-BE49-F238E27FC236}">
                  <a16:creationId xmlns:a16="http://schemas.microsoft.com/office/drawing/2014/main" id="{8E019867-F37B-4A9C-8560-9CD160EBBB25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A351935-59AE-4339-8CEE-193640CBA757}"/>
              </a:ext>
            </a:extLst>
          </p:cNvPr>
          <p:cNvGrpSpPr/>
          <p:nvPr/>
        </p:nvGrpSpPr>
        <p:grpSpPr>
          <a:xfrm>
            <a:off x="4738594" y="4472806"/>
            <a:ext cx="1504577" cy="657144"/>
            <a:chOff x="145684" y="1220390"/>
            <a:chExt cx="1153715" cy="1225351"/>
          </a:xfrm>
          <a:solidFill>
            <a:schemeClr val="accent3"/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4D0B2ECE-3685-413C-B2B2-FFC1CCBF3D55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ectangle: Rounded Corners 4">
              <a:extLst>
                <a:ext uri="{FF2B5EF4-FFF2-40B4-BE49-F238E27FC236}">
                  <a16:creationId xmlns:a16="http://schemas.microsoft.com/office/drawing/2014/main" id="{BABB208A-C754-4A86-90F3-686D7152A376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A9AF0B30-E916-4C9D-B24F-5B7E66C55B6B}"/>
              </a:ext>
            </a:extLst>
          </p:cNvPr>
          <p:cNvSpPr/>
          <p:nvPr/>
        </p:nvSpPr>
        <p:spPr>
          <a:xfrm>
            <a:off x="4572000" y="1268759"/>
            <a:ext cx="4441920" cy="47832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97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85" y="1153533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EU Relations Law (EURL): The Legal Ecosystem (IV)</a:t>
            </a:r>
            <a:endParaRPr lang="en-GB" sz="3200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2BBC174-B6E7-440E-B859-CF0CB0697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9833882"/>
              </p:ext>
            </p:extLst>
          </p:nvPr>
        </p:nvGraphicFramePr>
        <p:xfrm>
          <a:off x="899592" y="1327545"/>
          <a:ext cx="7344816" cy="447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F38A1B40-58EC-4173-8FC9-604BA356387F}"/>
              </a:ext>
            </a:extLst>
          </p:cNvPr>
          <p:cNvGrpSpPr/>
          <p:nvPr/>
        </p:nvGrpSpPr>
        <p:grpSpPr>
          <a:xfrm>
            <a:off x="2874165" y="2398139"/>
            <a:ext cx="1459089" cy="841216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034F174-6F86-4D6F-89F5-EFA6180BB447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A297595F-EF99-412A-ADD4-2F27EEE73C5B}"/>
                </a:ext>
              </a:extLst>
            </p:cNvPr>
            <p:cNvSpPr txBox="1"/>
            <p:nvPr/>
          </p:nvSpPr>
          <p:spPr>
            <a:xfrm>
              <a:off x="215938" y="1254181"/>
              <a:ext cx="1049670" cy="10594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dirty="0"/>
                <a:t>WA &amp; NI Protocol</a:t>
              </a:r>
              <a:endParaRPr lang="en-GB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E4F438F-D768-43F4-BD08-A18A016E64C0}"/>
              </a:ext>
            </a:extLst>
          </p:cNvPr>
          <p:cNvGrpSpPr/>
          <p:nvPr/>
        </p:nvGrpSpPr>
        <p:grpSpPr>
          <a:xfrm>
            <a:off x="2935175" y="3511062"/>
            <a:ext cx="1426165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91D2427-1FE4-4681-B31E-3B68C8BDFF40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: Rounded Corners 4">
              <a:extLst>
                <a:ext uri="{FF2B5EF4-FFF2-40B4-BE49-F238E27FC236}">
                  <a16:creationId xmlns:a16="http://schemas.microsoft.com/office/drawing/2014/main" id="{FB3864D7-2090-4693-969A-87D95692AB64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EU(WA)A 2020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9ED6488-5941-43A1-9773-D5B85B96886D}"/>
              </a:ext>
            </a:extLst>
          </p:cNvPr>
          <p:cNvCxnSpPr>
            <a:cxnSpLocks/>
          </p:cNvCxnSpPr>
          <p:nvPr/>
        </p:nvCxnSpPr>
        <p:spPr>
          <a:xfrm>
            <a:off x="300952" y="3340540"/>
            <a:ext cx="8208912" cy="175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92764AD-42F8-453C-A08E-666320D79771}"/>
              </a:ext>
            </a:extLst>
          </p:cNvPr>
          <p:cNvGrpSpPr/>
          <p:nvPr/>
        </p:nvGrpSpPr>
        <p:grpSpPr>
          <a:xfrm>
            <a:off x="2900831" y="4454684"/>
            <a:ext cx="1504577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CE745440-08DF-44F9-B56D-B0F43ED2EF82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angle: Rounded Corners 4">
              <a:extLst>
                <a:ext uri="{FF2B5EF4-FFF2-40B4-BE49-F238E27FC236}">
                  <a16:creationId xmlns:a16="http://schemas.microsoft.com/office/drawing/2014/main" id="{8E019867-F37B-4A9C-8560-9CD160EBBB25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A351935-59AE-4339-8CEE-193640CBA757}"/>
              </a:ext>
            </a:extLst>
          </p:cNvPr>
          <p:cNvGrpSpPr/>
          <p:nvPr/>
        </p:nvGrpSpPr>
        <p:grpSpPr>
          <a:xfrm>
            <a:off x="4738594" y="4472806"/>
            <a:ext cx="1504577" cy="657144"/>
            <a:chOff x="145684" y="1220390"/>
            <a:chExt cx="1153715" cy="1225351"/>
          </a:xfrm>
          <a:solidFill>
            <a:schemeClr val="accent3"/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4D0B2ECE-3685-413C-B2B2-FFC1CCBF3D55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ectangle: Rounded Corners 4">
              <a:extLst>
                <a:ext uri="{FF2B5EF4-FFF2-40B4-BE49-F238E27FC236}">
                  <a16:creationId xmlns:a16="http://schemas.microsoft.com/office/drawing/2014/main" id="{BABB208A-C754-4A86-90F3-686D7152A376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0FA3E90D-27D4-4EED-A3DD-739E677B3457}"/>
              </a:ext>
            </a:extLst>
          </p:cNvPr>
          <p:cNvSpPr/>
          <p:nvPr/>
        </p:nvSpPr>
        <p:spPr>
          <a:xfrm>
            <a:off x="6440991" y="1268759"/>
            <a:ext cx="2572928" cy="47832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518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12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z="3200" b="1" dirty="0">
                <a:latin typeface="Gill Sans MT" panose="020B0502020104020203" pitchFamily="34" charset="0"/>
              </a:rPr>
              <a:t>Regulations – proceed with caution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7BB6A9F-3173-4DC8-9902-C3DD9831D5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2792488"/>
              </p:ext>
            </p:extLst>
          </p:nvPr>
        </p:nvGraphicFramePr>
        <p:xfrm>
          <a:off x="-252536" y="1124744"/>
          <a:ext cx="6360368" cy="4495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E42EEC6-73C2-4967-828B-3FC14F30B65C}"/>
              </a:ext>
            </a:extLst>
          </p:cNvPr>
          <p:cNvSpPr txBox="1"/>
          <p:nvPr/>
        </p:nvSpPr>
        <p:spPr>
          <a:xfrm>
            <a:off x="5414047" y="1385688"/>
            <a:ext cx="34347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 example</a:t>
            </a:r>
          </a:p>
          <a:p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/>
                </a:solidFill>
              </a:rPr>
              <a:t>The Competition (Amendment etc.) (EU Exit) Regulations 2019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/>
                </a:solidFill>
              </a:rPr>
              <a:t>The Competition (Amendment etc.) (EU Exit) Regulations (No 2) 2019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</a:rPr>
              <a:t>The Competition (Amendment etc.) (EU Exit) Regulations 2020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3"/>
                </a:solidFill>
              </a:rPr>
              <a:t>[ ??? The Competition (Amendment etc.) (EU Exit) (No 2) Regulations 2020/2021 ??? 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74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85" y="1153533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EU Relations Law (EURL): The Legal Ecosystem (V)</a:t>
            </a:r>
            <a:endParaRPr lang="en-GB" sz="3200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2BBC174-B6E7-440E-B859-CF0CB0697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4051582"/>
              </p:ext>
            </p:extLst>
          </p:nvPr>
        </p:nvGraphicFramePr>
        <p:xfrm>
          <a:off x="899592" y="1327545"/>
          <a:ext cx="7344816" cy="447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F38A1B40-58EC-4173-8FC9-604BA356387F}"/>
              </a:ext>
            </a:extLst>
          </p:cNvPr>
          <p:cNvGrpSpPr/>
          <p:nvPr/>
        </p:nvGrpSpPr>
        <p:grpSpPr>
          <a:xfrm>
            <a:off x="2874165" y="2398139"/>
            <a:ext cx="1459089" cy="841216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034F174-6F86-4D6F-89F5-EFA6180BB447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A297595F-EF99-412A-ADD4-2F27EEE73C5B}"/>
                </a:ext>
              </a:extLst>
            </p:cNvPr>
            <p:cNvSpPr txBox="1"/>
            <p:nvPr/>
          </p:nvSpPr>
          <p:spPr>
            <a:xfrm>
              <a:off x="215938" y="1254181"/>
              <a:ext cx="1049670" cy="10594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dirty="0"/>
                <a:t>WA &amp; NI Protocol</a:t>
              </a:r>
              <a:endParaRPr lang="en-GB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E4F438F-D768-43F4-BD08-A18A016E64C0}"/>
              </a:ext>
            </a:extLst>
          </p:cNvPr>
          <p:cNvGrpSpPr/>
          <p:nvPr/>
        </p:nvGrpSpPr>
        <p:grpSpPr>
          <a:xfrm>
            <a:off x="2935175" y="3511062"/>
            <a:ext cx="1426165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91D2427-1FE4-4681-B31E-3B68C8BDFF40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: Rounded Corners 4">
              <a:extLst>
                <a:ext uri="{FF2B5EF4-FFF2-40B4-BE49-F238E27FC236}">
                  <a16:creationId xmlns:a16="http://schemas.microsoft.com/office/drawing/2014/main" id="{FB3864D7-2090-4693-969A-87D95692AB64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EU(WA)A 2020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9ED6488-5941-43A1-9773-D5B85B96886D}"/>
              </a:ext>
            </a:extLst>
          </p:cNvPr>
          <p:cNvCxnSpPr>
            <a:cxnSpLocks/>
          </p:cNvCxnSpPr>
          <p:nvPr/>
        </p:nvCxnSpPr>
        <p:spPr>
          <a:xfrm>
            <a:off x="300952" y="3340540"/>
            <a:ext cx="8208912" cy="175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Arrow: Left 26">
            <a:extLst>
              <a:ext uri="{FF2B5EF4-FFF2-40B4-BE49-F238E27FC236}">
                <a16:creationId xmlns:a16="http://schemas.microsoft.com/office/drawing/2014/main" id="{E5278784-48F1-44C1-BC96-4B5BA77436E5}"/>
              </a:ext>
            </a:extLst>
          </p:cNvPr>
          <p:cNvSpPr/>
          <p:nvPr/>
        </p:nvSpPr>
        <p:spPr>
          <a:xfrm>
            <a:off x="6156176" y="2492896"/>
            <a:ext cx="1443409" cy="6207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92764AD-42F8-453C-A08E-666320D79771}"/>
              </a:ext>
            </a:extLst>
          </p:cNvPr>
          <p:cNvGrpSpPr/>
          <p:nvPr/>
        </p:nvGrpSpPr>
        <p:grpSpPr>
          <a:xfrm>
            <a:off x="2900831" y="4454684"/>
            <a:ext cx="1504577" cy="657144"/>
            <a:chOff x="145684" y="1220390"/>
            <a:chExt cx="1153715" cy="1225351"/>
          </a:xfrm>
          <a:solidFill>
            <a:schemeClr val="accent6"/>
          </a:solidFill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CE745440-08DF-44F9-B56D-B0F43ED2EF82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angle: Rounded Corners 4">
              <a:extLst>
                <a:ext uri="{FF2B5EF4-FFF2-40B4-BE49-F238E27FC236}">
                  <a16:creationId xmlns:a16="http://schemas.microsoft.com/office/drawing/2014/main" id="{8E019867-F37B-4A9C-8560-9CD160EBBB25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A351935-59AE-4339-8CEE-193640CBA757}"/>
              </a:ext>
            </a:extLst>
          </p:cNvPr>
          <p:cNvGrpSpPr/>
          <p:nvPr/>
        </p:nvGrpSpPr>
        <p:grpSpPr>
          <a:xfrm>
            <a:off x="4738594" y="4472806"/>
            <a:ext cx="1504577" cy="657144"/>
            <a:chOff x="145684" y="1220390"/>
            <a:chExt cx="1153715" cy="1225351"/>
          </a:xfrm>
          <a:solidFill>
            <a:schemeClr val="accent3"/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4D0B2ECE-3685-413C-B2B2-FFC1CCBF3D55}"/>
                </a:ext>
              </a:extLst>
            </p:cNvPr>
            <p:cNvSpPr/>
            <p:nvPr/>
          </p:nvSpPr>
          <p:spPr>
            <a:xfrm>
              <a:off x="145684" y="1220390"/>
              <a:ext cx="1153715" cy="12253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ectangle: Rounded Corners 4">
              <a:extLst>
                <a:ext uri="{FF2B5EF4-FFF2-40B4-BE49-F238E27FC236}">
                  <a16:creationId xmlns:a16="http://schemas.microsoft.com/office/drawing/2014/main" id="{BABB208A-C754-4A86-90F3-686D7152A376}"/>
                </a:ext>
              </a:extLst>
            </p:cNvPr>
            <p:cNvSpPr txBox="1"/>
            <p:nvPr/>
          </p:nvSpPr>
          <p:spPr>
            <a:xfrm>
              <a:off x="179475" y="1254181"/>
              <a:ext cx="1086133" cy="11577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280" tIns="60960" rIns="81280" bIns="6096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/>
                <a:t>Delegated legislation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117153DF-FD27-45F7-843F-DE32CA17695D}"/>
              </a:ext>
            </a:extLst>
          </p:cNvPr>
          <p:cNvSpPr/>
          <p:nvPr/>
        </p:nvSpPr>
        <p:spPr>
          <a:xfrm>
            <a:off x="899592" y="5229200"/>
            <a:ext cx="7344816" cy="862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Devolved legislation</a:t>
            </a:r>
          </a:p>
        </p:txBody>
      </p:sp>
    </p:spTree>
    <p:extLst>
      <p:ext uri="{BB962C8B-B14F-4D97-AF65-F5344CB8AC3E}">
        <p14:creationId xmlns:p14="http://schemas.microsoft.com/office/powerpoint/2010/main" val="3160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899" y="860951"/>
            <a:ext cx="8229600" cy="452596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GB" sz="2400" dirty="0">
                <a:latin typeface="Gill Sans MT" panose="020B0502020104020203" pitchFamily="34" charset="0"/>
              </a:rPr>
              <a:t>What is the international source?</a:t>
            </a:r>
          </a:p>
          <a:p>
            <a:pPr marL="1085850" lvl="1" indent="-514350">
              <a:buAutoNum type="arabicParenR"/>
            </a:pPr>
            <a:r>
              <a:rPr lang="en-GB" sz="2400" dirty="0">
                <a:solidFill>
                  <a:schemeClr val="accent2"/>
                </a:solidFill>
                <a:latin typeface="Gill Sans MT" panose="020B0502020104020203" pitchFamily="34" charset="0"/>
              </a:rPr>
              <a:t>EU law </a:t>
            </a:r>
          </a:p>
          <a:p>
            <a:pPr marL="1085850" lvl="1" indent="-514350">
              <a:buAutoNum type="arabicParenR"/>
            </a:pPr>
            <a:r>
              <a:rPr lang="en-GB" sz="2400" dirty="0">
                <a:solidFill>
                  <a:schemeClr val="accent6"/>
                </a:solidFill>
                <a:latin typeface="Gill Sans MT" panose="020B0502020104020203" pitchFamily="34" charset="0"/>
              </a:rPr>
              <a:t>Withdrawal Agreement / NI Protocol</a:t>
            </a:r>
          </a:p>
          <a:p>
            <a:pPr marL="1085850" lvl="1" indent="-514350">
              <a:buAutoNum type="arabicParenR"/>
            </a:pPr>
            <a:r>
              <a:rPr lang="en-GB" sz="2400" dirty="0">
                <a:solidFill>
                  <a:schemeClr val="accent3"/>
                </a:solidFill>
                <a:latin typeface="Gill Sans MT" panose="020B0502020104020203" pitchFamily="34" charset="0"/>
              </a:rPr>
              <a:t>FTA</a:t>
            </a:r>
          </a:p>
          <a:p>
            <a:pPr marL="514350" indent="-514350">
              <a:buAutoNum type="arabicParenR"/>
            </a:pPr>
            <a:r>
              <a:rPr lang="en-GB" sz="2400" dirty="0">
                <a:latin typeface="Gill Sans MT" panose="020B0502020104020203" pitchFamily="34" charset="0"/>
              </a:rPr>
              <a:t>How is it incorporated into domestic law?</a:t>
            </a:r>
          </a:p>
          <a:p>
            <a:pPr marL="1085850" lvl="1" indent="-514350">
              <a:buAutoNum type="arabicParenR"/>
            </a:pPr>
            <a:r>
              <a:rPr lang="en-GB" sz="2400" dirty="0">
                <a:solidFill>
                  <a:schemeClr val="accent2"/>
                </a:solidFill>
                <a:latin typeface="Gill Sans MT" panose="020B0502020104020203" pitchFamily="34" charset="0"/>
              </a:rPr>
              <a:t>Is it retained EU law? If so, what </a:t>
            </a:r>
            <a:r>
              <a:rPr lang="en-GB" sz="2400" i="1" dirty="0">
                <a:solidFill>
                  <a:schemeClr val="accent2"/>
                </a:solidFill>
                <a:latin typeface="Gill Sans MT" panose="020B0502020104020203" pitchFamily="34" charset="0"/>
              </a:rPr>
              <a:t>kind</a:t>
            </a:r>
            <a:r>
              <a:rPr lang="en-GB" sz="2400" dirty="0">
                <a:solidFill>
                  <a:schemeClr val="accent2"/>
                </a:solidFill>
                <a:latin typeface="Gill Sans MT" panose="020B0502020104020203" pitchFamily="34" charset="0"/>
              </a:rPr>
              <a:t> of retained EU law?</a:t>
            </a:r>
          </a:p>
          <a:p>
            <a:pPr marL="1085850" lvl="1" indent="-514350">
              <a:buAutoNum type="arabicParenR"/>
            </a:pPr>
            <a:r>
              <a:rPr lang="en-GB" sz="2400" dirty="0">
                <a:solidFill>
                  <a:schemeClr val="accent6"/>
                </a:solidFill>
                <a:latin typeface="Gill Sans MT" panose="020B0502020104020203" pitchFamily="34" charset="0"/>
              </a:rPr>
              <a:t>Does domestic law incorporate </a:t>
            </a:r>
            <a:r>
              <a:rPr lang="en-GB" sz="2400" dirty="0">
                <a:solidFill>
                  <a:schemeClr val="accent3"/>
                </a:solidFill>
                <a:latin typeface="Gill Sans MT" panose="020B0502020104020203" pitchFamily="34" charset="0"/>
              </a:rPr>
              <a:t>it or allow ‘specific and limited breaches’?</a:t>
            </a:r>
            <a:endParaRPr lang="en-GB" sz="2400" dirty="0">
              <a:latin typeface="Gill Sans MT" panose="020B0502020104020203" pitchFamily="34" charset="0"/>
            </a:endParaRPr>
          </a:p>
          <a:p>
            <a:pPr marL="514350" indent="-514350">
              <a:buAutoNum type="arabicParenR"/>
            </a:pPr>
            <a:r>
              <a:rPr lang="en-GB" sz="2400" dirty="0">
                <a:latin typeface="Gill Sans MT" panose="020B0502020104020203" pitchFamily="34" charset="0"/>
              </a:rPr>
              <a:t>Has it been amended by domestic regulations? (and re-amended?)</a:t>
            </a:r>
          </a:p>
          <a:p>
            <a:pPr marL="514350" indent="-514350">
              <a:buAutoNum type="arabicParenR"/>
            </a:pPr>
            <a:r>
              <a:rPr lang="en-GB" sz="2400" dirty="0">
                <a:latin typeface="Gill Sans MT" panose="020B0502020104020203" pitchFamily="34" charset="0"/>
              </a:rPr>
              <a:t>Are there different devolved positions? </a:t>
            </a:r>
          </a:p>
          <a:p>
            <a:pPr marL="514350" indent="-514350">
              <a:buAutoNum type="arabicParenR"/>
            </a:pPr>
            <a:r>
              <a:rPr lang="en-GB" sz="2400" dirty="0">
                <a:latin typeface="Gill Sans MT" panose="020B0502020104020203" pitchFamily="34" charset="0"/>
              </a:rPr>
              <a:t>What are the remedies? (</a:t>
            </a:r>
            <a:r>
              <a:rPr lang="en-GB" sz="2400" dirty="0">
                <a:solidFill>
                  <a:schemeClr val="accent2"/>
                </a:solidFill>
                <a:latin typeface="Gill Sans MT" panose="020B0502020104020203" pitchFamily="34" charset="0"/>
              </a:rPr>
              <a:t>e.g. </a:t>
            </a:r>
            <a:r>
              <a:rPr lang="en-GB" sz="2400" i="1" dirty="0">
                <a:solidFill>
                  <a:schemeClr val="accent2"/>
                </a:solidFill>
                <a:latin typeface="Gill Sans MT" panose="020B0502020104020203" pitchFamily="34" charset="0"/>
              </a:rPr>
              <a:t>Francovich</a:t>
            </a:r>
            <a:r>
              <a:rPr lang="en-GB" sz="2400" dirty="0">
                <a:solidFill>
                  <a:schemeClr val="accent2"/>
                </a:solidFill>
                <a:latin typeface="Gill Sans MT" panose="020B0502020104020203" pitchFamily="34" charset="0"/>
              </a:rPr>
              <a:t> + validity?)</a:t>
            </a:r>
          </a:p>
          <a:p>
            <a:pPr marL="514350" indent="-514350">
              <a:buAutoNum type="arabicParenBoth"/>
            </a:pPr>
            <a:endParaRPr lang="en-GB" sz="2400" dirty="0">
              <a:latin typeface="Gill Sans MT" panose="020B0502020104020203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z="3200" b="1" dirty="0">
                <a:latin typeface="Gill Sans MT" panose="020B0502020104020203" pitchFamily="34" charset="0"/>
              </a:rPr>
              <a:t>Staged questions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431174"/>
      </p:ext>
    </p:extLst>
  </p:cSld>
  <p:clrMapOvr>
    <a:masterClrMapping/>
  </p:clrMapOvr>
</p:sld>
</file>

<file path=ppt/theme/theme1.xml><?xml version="1.0" encoding="utf-8"?>
<a:theme xmlns:a="http://schemas.openxmlformats.org/drawingml/2006/main" name="Monckton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2363</TotalTime>
  <Words>805</Words>
  <Application>Microsoft Office PowerPoint</Application>
  <PresentationFormat>On-screen Show (4:3)</PresentationFormat>
  <Paragraphs>196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Monckton Layout</vt:lpstr>
      <vt:lpstr>What is EU Relations Law? The Legal Ecosystem after Brexit</vt:lpstr>
      <vt:lpstr>Timeline</vt:lpstr>
      <vt:lpstr>EU Relations Law (EURL): The Legal Ecosystem (1)</vt:lpstr>
      <vt:lpstr>EU Relations Law (EURL): The Legal Ecosystem (II)</vt:lpstr>
      <vt:lpstr>EU Relations Law (EURL): The Legal Ecosystem (III)</vt:lpstr>
      <vt:lpstr>EU Relations Law (EURL): The Legal Ecosystem (IV)</vt:lpstr>
      <vt:lpstr>Regulations – proceed with caution</vt:lpstr>
      <vt:lpstr>EU Relations Law (EURL): The Legal Ecosystem (V)</vt:lpstr>
      <vt:lpstr>Staged questions</vt:lpstr>
      <vt:lpstr>www.eurelationslaw.com</vt:lpstr>
      <vt:lpstr>What is EU Relations Law? The Legal Ecosystem after Brexit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 for delay agreements:  an unworthy target?</dc:title>
  <dc:creator>jwilliams@monckton.com</dc:creator>
  <cp:lastModifiedBy>Jack Williams</cp:lastModifiedBy>
  <cp:revision>159</cp:revision>
  <cp:lastPrinted>2014-04-30T13:33:33Z</cp:lastPrinted>
  <dcterms:created xsi:type="dcterms:W3CDTF">2014-03-12T16:24:14Z</dcterms:created>
  <dcterms:modified xsi:type="dcterms:W3CDTF">2020-10-06T16:58:41Z</dcterms:modified>
</cp:coreProperties>
</file>